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7" r:id="rId2"/>
    <p:sldId id="269" r:id="rId3"/>
    <p:sldId id="282" r:id="rId4"/>
    <p:sldId id="270" r:id="rId5"/>
    <p:sldId id="286" r:id="rId6"/>
    <p:sldId id="287" r:id="rId7"/>
    <p:sldId id="285" r:id="rId8"/>
    <p:sldId id="272" r:id="rId9"/>
    <p:sldId id="271" r:id="rId10"/>
    <p:sldId id="283" r:id="rId11"/>
    <p:sldId id="284" r:id="rId12"/>
    <p:sldId id="288" r:id="rId13"/>
    <p:sldId id="281" r:id="rId14"/>
  </p:sldIdLst>
  <p:sldSz cx="12188825" cy="6858000"/>
  <p:notesSz cx="6858000" cy="9144000"/>
  <p:custDataLst>
    <p:tags r:id="rId17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12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C38ADDF-23BD-4CD2-BADD-08AF2C3E6693}" v="268" dt="2020-09-29T10:48:54.72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05" autoAdjust="0"/>
    <p:restoredTop sz="78460" autoAdjust="0"/>
  </p:normalViewPr>
  <p:slideViewPr>
    <p:cSldViewPr showGuides="1">
      <p:cViewPr>
        <p:scale>
          <a:sx n="68" d="100"/>
          <a:sy n="68" d="100"/>
        </p:scale>
        <p:origin x="504" y="114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5" d="100"/>
          <a:sy n="65" d="100"/>
        </p:scale>
        <p:origin x="2796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rabh Singh" userId="12779c1e-888c-40cc-847b-4a07ae8568fd" providerId="ADAL" clId="{1C38ADDF-23BD-4CD2-BADD-08AF2C3E6693}"/>
    <pc:docChg chg="undo custSel addSld modSld sldOrd">
      <pc:chgData name="Prabh Singh" userId="12779c1e-888c-40cc-847b-4a07ae8568fd" providerId="ADAL" clId="{1C38ADDF-23BD-4CD2-BADD-08AF2C3E6693}" dt="2020-09-29T10:49:45.199" v="4990" actId="1076"/>
      <pc:docMkLst>
        <pc:docMk/>
      </pc:docMkLst>
      <pc:sldChg chg="modSp">
        <pc:chgData name="Prabh Singh" userId="12779c1e-888c-40cc-847b-4a07ae8568fd" providerId="ADAL" clId="{1C38ADDF-23BD-4CD2-BADD-08AF2C3E6693}" dt="2020-09-29T03:47:54.060" v="1777" actId="207"/>
        <pc:sldMkLst>
          <pc:docMk/>
          <pc:sldMk cId="3073818965" sldId="257"/>
        </pc:sldMkLst>
        <pc:spChg chg="mod">
          <ac:chgData name="Prabh Singh" userId="12779c1e-888c-40cc-847b-4a07ae8568fd" providerId="ADAL" clId="{1C38ADDF-23BD-4CD2-BADD-08AF2C3E6693}" dt="2020-09-29T03:47:54.060" v="1777" actId="207"/>
          <ac:spMkLst>
            <pc:docMk/>
            <pc:sldMk cId="3073818965" sldId="257"/>
            <ac:spMk id="6" creationId="{00000000-0000-0000-0000-000000000000}"/>
          </ac:spMkLst>
        </pc:spChg>
      </pc:sldChg>
      <pc:sldChg chg="modSp mod ord modNotesTx">
        <pc:chgData name="Prabh Singh" userId="12779c1e-888c-40cc-847b-4a07ae8568fd" providerId="ADAL" clId="{1C38ADDF-23BD-4CD2-BADD-08AF2C3E6693}" dt="2020-09-29T09:44:05.231" v="4005" actId="20577"/>
        <pc:sldMkLst>
          <pc:docMk/>
          <pc:sldMk cId="3659774319" sldId="270"/>
        </pc:sldMkLst>
        <pc:spChg chg="mod">
          <ac:chgData name="Prabh Singh" userId="12779c1e-888c-40cc-847b-4a07ae8568fd" providerId="ADAL" clId="{1C38ADDF-23BD-4CD2-BADD-08AF2C3E6693}" dt="2020-09-29T09:44:05.231" v="4005" actId="20577"/>
          <ac:spMkLst>
            <pc:docMk/>
            <pc:sldMk cId="3659774319" sldId="270"/>
            <ac:spMk id="4" creationId="{FCA32FF1-7D46-4068-89C1-1311B67E8CEA}"/>
          </ac:spMkLst>
        </pc:spChg>
      </pc:sldChg>
      <pc:sldChg chg="addSp delSp modSp mod">
        <pc:chgData name="Prabh Singh" userId="12779c1e-888c-40cc-847b-4a07ae8568fd" providerId="ADAL" clId="{1C38ADDF-23BD-4CD2-BADD-08AF2C3E6693}" dt="2020-09-28T15:05:08.239" v="407" actId="20577"/>
        <pc:sldMkLst>
          <pc:docMk/>
          <pc:sldMk cId="2353637374" sldId="271"/>
        </pc:sldMkLst>
        <pc:spChg chg="mod">
          <ac:chgData name="Prabh Singh" userId="12779c1e-888c-40cc-847b-4a07ae8568fd" providerId="ADAL" clId="{1C38ADDF-23BD-4CD2-BADD-08AF2C3E6693}" dt="2020-09-28T15:05:08.239" v="407" actId="20577"/>
          <ac:spMkLst>
            <pc:docMk/>
            <pc:sldMk cId="2353637374" sldId="271"/>
            <ac:spMk id="2" creationId="{00000000-0000-0000-0000-000000000000}"/>
          </ac:spMkLst>
        </pc:spChg>
        <pc:spChg chg="mod">
          <ac:chgData name="Prabh Singh" userId="12779c1e-888c-40cc-847b-4a07ae8568fd" providerId="ADAL" clId="{1C38ADDF-23BD-4CD2-BADD-08AF2C3E6693}" dt="2020-09-28T14:55:29.743" v="75" actId="20577"/>
          <ac:spMkLst>
            <pc:docMk/>
            <pc:sldMk cId="2353637374" sldId="271"/>
            <ac:spMk id="4" creationId="{00000000-0000-0000-0000-000000000000}"/>
          </ac:spMkLst>
        </pc:spChg>
        <pc:spChg chg="del">
          <ac:chgData name="Prabh Singh" userId="12779c1e-888c-40cc-847b-4a07ae8568fd" providerId="ADAL" clId="{1C38ADDF-23BD-4CD2-BADD-08AF2C3E6693}" dt="2020-09-28T14:52:06.650" v="1" actId="478"/>
          <ac:spMkLst>
            <pc:docMk/>
            <pc:sldMk cId="2353637374" sldId="271"/>
            <ac:spMk id="5" creationId="{89C3C917-112F-43BC-9D8E-B0096F8EA4DA}"/>
          </ac:spMkLst>
        </pc:spChg>
        <pc:picChg chg="add del mod">
          <ac:chgData name="Prabh Singh" userId="12779c1e-888c-40cc-847b-4a07ae8568fd" providerId="ADAL" clId="{1C38ADDF-23BD-4CD2-BADD-08AF2C3E6693}" dt="2020-09-28T14:52:36.315" v="3" actId="478"/>
          <ac:picMkLst>
            <pc:docMk/>
            <pc:sldMk cId="2353637374" sldId="271"/>
            <ac:picMk id="6" creationId="{4F0084FE-5D85-4D5D-8523-6F7367CF0F3E}"/>
          </ac:picMkLst>
        </pc:picChg>
        <pc:picChg chg="add del mod modCrop">
          <ac:chgData name="Prabh Singh" userId="12779c1e-888c-40cc-847b-4a07ae8568fd" providerId="ADAL" clId="{1C38ADDF-23BD-4CD2-BADD-08AF2C3E6693}" dt="2020-09-28T14:57:57.494" v="199" actId="478"/>
          <ac:picMkLst>
            <pc:docMk/>
            <pc:sldMk cId="2353637374" sldId="271"/>
            <ac:picMk id="7" creationId="{AE7FFCE7-145B-456C-82C3-C60141B6AFA4}"/>
          </ac:picMkLst>
        </pc:picChg>
        <pc:picChg chg="add del mod">
          <ac:chgData name="Prabh Singh" userId="12779c1e-888c-40cc-847b-4a07ae8568fd" providerId="ADAL" clId="{1C38ADDF-23BD-4CD2-BADD-08AF2C3E6693}" dt="2020-09-28T14:58:02.806" v="201" actId="478"/>
          <ac:picMkLst>
            <pc:docMk/>
            <pc:sldMk cId="2353637374" sldId="271"/>
            <ac:picMk id="8" creationId="{FDD19EA3-EDC3-4A15-A52D-7F001C50D877}"/>
          </ac:picMkLst>
        </pc:picChg>
        <pc:picChg chg="add mod modCrop">
          <ac:chgData name="Prabh Singh" userId="12779c1e-888c-40cc-847b-4a07ae8568fd" providerId="ADAL" clId="{1C38ADDF-23BD-4CD2-BADD-08AF2C3E6693}" dt="2020-09-28T14:58:42.704" v="207" actId="1076"/>
          <ac:picMkLst>
            <pc:docMk/>
            <pc:sldMk cId="2353637374" sldId="271"/>
            <ac:picMk id="10" creationId="{EF7FEF7F-DF4C-470F-89E6-E74A19BF6C77}"/>
          </ac:picMkLst>
        </pc:picChg>
      </pc:sldChg>
      <pc:sldChg chg="addSp delSp modSp mod ord">
        <pc:chgData name="Prabh Singh" userId="12779c1e-888c-40cc-847b-4a07ae8568fd" providerId="ADAL" clId="{1C38ADDF-23BD-4CD2-BADD-08AF2C3E6693}" dt="2020-09-29T09:52:47.349" v="4848" actId="478"/>
        <pc:sldMkLst>
          <pc:docMk/>
          <pc:sldMk cId="437328311" sldId="272"/>
        </pc:sldMkLst>
        <pc:spChg chg="mod">
          <ac:chgData name="Prabh Singh" userId="12779c1e-888c-40cc-847b-4a07ae8568fd" providerId="ADAL" clId="{1C38ADDF-23BD-4CD2-BADD-08AF2C3E6693}" dt="2020-09-29T03:47:23.708" v="1776" actId="14100"/>
          <ac:spMkLst>
            <pc:docMk/>
            <pc:sldMk cId="437328311" sldId="272"/>
            <ac:spMk id="2" creationId="{00000000-0000-0000-0000-000000000000}"/>
          </ac:spMkLst>
        </pc:spChg>
        <pc:spChg chg="del">
          <ac:chgData name="Prabh Singh" userId="12779c1e-888c-40cc-847b-4a07ae8568fd" providerId="ADAL" clId="{1C38ADDF-23BD-4CD2-BADD-08AF2C3E6693}" dt="2020-09-28T14:54:49.070" v="22" actId="478"/>
          <ac:spMkLst>
            <pc:docMk/>
            <pc:sldMk cId="437328311" sldId="272"/>
            <ac:spMk id="8" creationId="{94421FD3-BB12-4A5C-B9CD-036820D21D7C}"/>
          </ac:spMkLst>
        </pc:spChg>
        <pc:picChg chg="add mod modCrop">
          <ac:chgData name="Prabh Singh" userId="12779c1e-888c-40cc-847b-4a07ae8568fd" providerId="ADAL" clId="{1C38ADDF-23BD-4CD2-BADD-08AF2C3E6693}" dt="2020-09-28T14:56:43.057" v="170" actId="1076"/>
          <ac:picMkLst>
            <pc:docMk/>
            <pc:sldMk cId="437328311" sldId="272"/>
            <ac:picMk id="9" creationId="{2F04C5E8-1BFD-4400-8EF4-5F954A11D4AD}"/>
          </ac:picMkLst>
        </pc:picChg>
        <pc:picChg chg="add del mod modCrop">
          <ac:chgData name="Prabh Singh" userId="12779c1e-888c-40cc-847b-4a07ae8568fd" providerId="ADAL" clId="{1C38ADDF-23BD-4CD2-BADD-08AF2C3E6693}" dt="2020-09-29T09:52:47.349" v="4848" actId="478"/>
          <ac:picMkLst>
            <pc:docMk/>
            <pc:sldMk cId="437328311" sldId="272"/>
            <ac:picMk id="10" creationId="{0F334267-3EEA-4F94-805E-7233E87E5848}"/>
          </ac:picMkLst>
        </pc:picChg>
      </pc:sldChg>
      <pc:sldChg chg="addSp delSp modSp mod">
        <pc:chgData name="Prabh Singh" userId="12779c1e-888c-40cc-847b-4a07ae8568fd" providerId="ADAL" clId="{1C38ADDF-23BD-4CD2-BADD-08AF2C3E6693}" dt="2020-09-29T03:45:29.573" v="1754" actId="688"/>
        <pc:sldMkLst>
          <pc:docMk/>
          <pc:sldMk cId="2503041945" sldId="281"/>
        </pc:sldMkLst>
        <pc:spChg chg="mod">
          <ac:chgData name="Prabh Singh" userId="12779c1e-888c-40cc-847b-4a07ae8568fd" providerId="ADAL" clId="{1C38ADDF-23BD-4CD2-BADD-08AF2C3E6693}" dt="2020-09-28T15:03:37.076" v="261" actId="20577"/>
          <ac:spMkLst>
            <pc:docMk/>
            <pc:sldMk cId="2503041945" sldId="281"/>
            <ac:spMk id="2" creationId="{00000000-0000-0000-0000-000000000000}"/>
          </ac:spMkLst>
        </pc:spChg>
        <pc:spChg chg="del mod">
          <ac:chgData name="Prabh Singh" userId="12779c1e-888c-40cc-847b-4a07ae8568fd" providerId="ADAL" clId="{1C38ADDF-23BD-4CD2-BADD-08AF2C3E6693}" dt="2020-09-28T15:01:06.045" v="225" actId="478"/>
          <ac:spMkLst>
            <pc:docMk/>
            <pc:sldMk cId="2503041945" sldId="281"/>
            <ac:spMk id="3" creationId="{00000000-0000-0000-0000-000000000000}"/>
          </ac:spMkLst>
        </pc:spChg>
        <pc:picChg chg="add mod modCrop">
          <ac:chgData name="Prabh Singh" userId="12779c1e-888c-40cc-847b-4a07ae8568fd" providerId="ADAL" clId="{1C38ADDF-23BD-4CD2-BADD-08AF2C3E6693}" dt="2020-09-29T03:45:29.573" v="1754" actId="688"/>
          <ac:picMkLst>
            <pc:docMk/>
            <pc:sldMk cId="2503041945" sldId="281"/>
            <ac:picMk id="5" creationId="{5C519F45-F773-44B8-AFFF-E3653D9A2877}"/>
          </ac:picMkLst>
        </pc:picChg>
      </pc:sldChg>
      <pc:sldChg chg="addSp delSp modSp mod">
        <pc:chgData name="Prabh Singh" userId="12779c1e-888c-40cc-847b-4a07ae8568fd" providerId="ADAL" clId="{1C38ADDF-23BD-4CD2-BADD-08AF2C3E6693}" dt="2020-09-29T10:49:45.199" v="4990" actId="1076"/>
        <pc:sldMkLst>
          <pc:docMk/>
          <pc:sldMk cId="3525114728" sldId="282"/>
        </pc:sldMkLst>
        <pc:spChg chg="mod">
          <ac:chgData name="Prabh Singh" userId="12779c1e-888c-40cc-847b-4a07ae8568fd" providerId="ADAL" clId="{1C38ADDF-23BD-4CD2-BADD-08AF2C3E6693}" dt="2020-09-29T10:49:45.199" v="4990" actId="1076"/>
          <ac:spMkLst>
            <pc:docMk/>
            <pc:sldMk cId="3525114728" sldId="282"/>
            <ac:spMk id="6" creationId="{A643AD26-6DD6-437B-A628-FA5472E4075B}"/>
          </ac:spMkLst>
        </pc:spChg>
        <pc:spChg chg="mod">
          <ac:chgData name="Prabh Singh" userId="12779c1e-888c-40cc-847b-4a07ae8568fd" providerId="ADAL" clId="{1C38ADDF-23BD-4CD2-BADD-08AF2C3E6693}" dt="2020-09-29T10:49:45.199" v="4990" actId="1076"/>
          <ac:spMkLst>
            <pc:docMk/>
            <pc:sldMk cId="3525114728" sldId="282"/>
            <ac:spMk id="8" creationId="{F0DE2347-2C5C-4C7B-9813-40EB24749AC9}"/>
          </ac:spMkLst>
        </pc:spChg>
        <pc:spChg chg="mod">
          <ac:chgData name="Prabh Singh" userId="12779c1e-888c-40cc-847b-4a07ae8568fd" providerId="ADAL" clId="{1C38ADDF-23BD-4CD2-BADD-08AF2C3E6693}" dt="2020-09-29T10:49:45.199" v="4990" actId="1076"/>
          <ac:spMkLst>
            <pc:docMk/>
            <pc:sldMk cId="3525114728" sldId="282"/>
            <ac:spMk id="10" creationId="{DF1115CD-743A-44B4-9C3D-5718483E1A1A}"/>
          </ac:spMkLst>
        </pc:spChg>
        <pc:spChg chg="add del mod">
          <ac:chgData name="Prabh Singh" userId="12779c1e-888c-40cc-847b-4a07ae8568fd" providerId="ADAL" clId="{1C38ADDF-23BD-4CD2-BADD-08AF2C3E6693}" dt="2020-09-29T10:48:30.717" v="4968" actId="931"/>
          <ac:spMkLst>
            <pc:docMk/>
            <pc:sldMk cId="3525114728" sldId="282"/>
            <ac:spMk id="12" creationId="{52729282-DCFF-430D-92E5-6E85F4937111}"/>
          </ac:spMkLst>
        </pc:spChg>
        <pc:spChg chg="add del mod">
          <ac:chgData name="Prabh Singh" userId="12779c1e-888c-40cc-847b-4a07ae8568fd" providerId="ADAL" clId="{1C38ADDF-23BD-4CD2-BADD-08AF2C3E6693}" dt="2020-09-29T10:48:54.726" v="4976" actId="931"/>
          <ac:spMkLst>
            <pc:docMk/>
            <pc:sldMk cId="3525114728" sldId="282"/>
            <ac:spMk id="16" creationId="{92B0C026-265E-479D-B00E-98ABEFAF3148}"/>
          </ac:spMkLst>
        </pc:spChg>
        <pc:picChg chg="add mod modCrop">
          <ac:chgData name="Prabh Singh" userId="12779c1e-888c-40cc-847b-4a07ae8568fd" providerId="ADAL" clId="{1C38ADDF-23BD-4CD2-BADD-08AF2C3E6693}" dt="2020-09-29T10:49:45.199" v="4990" actId="1076"/>
          <ac:picMkLst>
            <pc:docMk/>
            <pc:sldMk cId="3525114728" sldId="282"/>
            <ac:picMk id="4" creationId="{68D03C60-E340-45B2-9A32-EC2ACDC42654}"/>
          </ac:picMkLst>
        </pc:picChg>
        <pc:picChg chg="del">
          <ac:chgData name="Prabh Singh" userId="12779c1e-888c-40cc-847b-4a07ae8568fd" providerId="ADAL" clId="{1C38ADDF-23BD-4CD2-BADD-08AF2C3E6693}" dt="2020-09-29T10:48:14.748" v="4967" actId="478"/>
          <ac:picMkLst>
            <pc:docMk/>
            <pc:sldMk cId="3525114728" sldId="282"/>
            <ac:picMk id="5" creationId="{7977EC6A-8120-4E52-82D9-E38CEE8C3A32}"/>
          </ac:picMkLst>
        </pc:picChg>
        <pc:picChg chg="add mod">
          <ac:chgData name="Prabh Singh" userId="12779c1e-888c-40cc-847b-4a07ae8568fd" providerId="ADAL" clId="{1C38ADDF-23BD-4CD2-BADD-08AF2C3E6693}" dt="2020-09-29T10:49:45.199" v="4990" actId="1076"/>
          <ac:picMkLst>
            <pc:docMk/>
            <pc:sldMk cId="3525114728" sldId="282"/>
            <ac:picMk id="9" creationId="{2D00583E-9AA8-4C56-A120-13AC7EDE25FD}"/>
          </ac:picMkLst>
        </pc:picChg>
        <pc:picChg chg="add del mod">
          <ac:chgData name="Prabh Singh" userId="12779c1e-888c-40cc-847b-4a07ae8568fd" providerId="ADAL" clId="{1C38ADDF-23BD-4CD2-BADD-08AF2C3E6693}" dt="2020-09-29T10:48:44.549" v="4975" actId="478"/>
          <ac:picMkLst>
            <pc:docMk/>
            <pc:sldMk cId="3525114728" sldId="282"/>
            <ac:picMk id="14" creationId="{71ECCFE5-4E5E-4631-ADFE-D365E747AA4E}"/>
          </ac:picMkLst>
        </pc:picChg>
        <pc:picChg chg="add mod">
          <ac:chgData name="Prabh Singh" userId="12779c1e-888c-40cc-847b-4a07ae8568fd" providerId="ADAL" clId="{1C38ADDF-23BD-4CD2-BADD-08AF2C3E6693}" dt="2020-09-29T10:49:45.199" v="4990" actId="1076"/>
          <ac:picMkLst>
            <pc:docMk/>
            <pc:sldMk cId="3525114728" sldId="282"/>
            <ac:picMk id="18" creationId="{DD1579C7-6289-4F51-A9E7-10B4D618F51A}"/>
          </ac:picMkLst>
        </pc:picChg>
      </pc:sldChg>
      <pc:sldChg chg="addSp delSp modSp mod">
        <pc:chgData name="Prabh Singh" userId="12779c1e-888c-40cc-847b-4a07ae8568fd" providerId="ADAL" clId="{1C38ADDF-23BD-4CD2-BADD-08AF2C3E6693}" dt="2020-09-29T03:53:35.431" v="1787" actId="20577"/>
        <pc:sldMkLst>
          <pc:docMk/>
          <pc:sldMk cId="214233276" sldId="283"/>
        </pc:sldMkLst>
        <pc:spChg chg="mod">
          <ac:chgData name="Prabh Singh" userId="12779c1e-888c-40cc-847b-4a07ae8568fd" providerId="ADAL" clId="{1C38ADDF-23BD-4CD2-BADD-08AF2C3E6693}" dt="2020-09-29T03:30:52.019" v="1237" actId="20577"/>
          <ac:spMkLst>
            <pc:docMk/>
            <pc:sldMk cId="214233276" sldId="283"/>
            <ac:spMk id="3" creationId="{F6885D4B-E78D-478B-8A95-90DD273FC46B}"/>
          </ac:spMkLst>
        </pc:spChg>
        <pc:spChg chg="del">
          <ac:chgData name="Prabh Singh" userId="12779c1e-888c-40cc-847b-4a07ae8568fd" providerId="ADAL" clId="{1C38ADDF-23BD-4CD2-BADD-08AF2C3E6693}" dt="2020-09-28T14:59:52.051" v="216" actId="478"/>
          <ac:spMkLst>
            <pc:docMk/>
            <pc:sldMk cId="214233276" sldId="283"/>
            <ac:spMk id="4" creationId="{C0DEEFCB-4A86-4260-8754-3431FA743219}"/>
          </ac:spMkLst>
        </pc:spChg>
        <pc:spChg chg="add mod">
          <ac:chgData name="Prabh Singh" userId="12779c1e-888c-40cc-847b-4a07ae8568fd" providerId="ADAL" clId="{1C38ADDF-23BD-4CD2-BADD-08AF2C3E6693}" dt="2020-09-29T03:43:18.992" v="1714" actId="1076"/>
          <ac:spMkLst>
            <pc:docMk/>
            <pc:sldMk cId="214233276" sldId="283"/>
            <ac:spMk id="9" creationId="{E73BB9C8-00AC-4BFE-9285-ED5AE51075EA}"/>
          </ac:spMkLst>
        </pc:spChg>
        <pc:graphicFrameChg chg="add mod">
          <ac:chgData name="Prabh Singh" userId="12779c1e-888c-40cc-847b-4a07ae8568fd" providerId="ADAL" clId="{1C38ADDF-23BD-4CD2-BADD-08AF2C3E6693}" dt="2020-09-29T03:44:32.794" v="1750" actId="20577"/>
          <ac:graphicFrameMkLst>
            <pc:docMk/>
            <pc:sldMk cId="214233276" sldId="283"/>
            <ac:graphicFrameMk id="8" creationId="{B71A9D70-7BD9-4B6D-89BE-3C032A1B77EA}"/>
          </ac:graphicFrameMkLst>
        </pc:graphicFrameChg>
        <pc:graphicFrameChg chg="add mod modGraphic">
          <ac:chgData name="Prabh Singh" userId="12779c1e-888c-40cc-847b-4a07ae8568fd" providerId="ADAL" clId="{1C38ADDF-23BD-4CD2-BADD-08AF2C3E6693}" dt="2020-09-29T03:53:35.431" v="1787" actId="20577"/>
          <ac:graphicFrameMkLst>
            <pc:docMk/>
            <pc:sldMk cId="214233276" sldId="283"/>
            <ac:graphicFrameMk id="11" creationId="{1B0F36CC-705F-48DD-BB7F-980DF9B637EB}"/>
          </ac:graphicFrameMkLst>
        </pc:graphicFrameChg>
        <pc:picChg chg="add mod modCrop">
          <ac:chgData name="Prabh Singh" userId="12779c1e-888c-40cc-847b-4a07ae8568fd" providerId="ADAL" clId="{1C38ADDF-23BD-4CD2-BADD-08AF2C3E6693}" dt="2020-09-28T14:59:59.941" v="218" actId="1076"/>
          <ac:picMkLst>
            <pc:docMk/>
            <pc:sldMk cId="214233276" sldId="283"/>
            <ac:picMk id="5" creationId="{6E23EEE1-AEEF-48BB-A7B2-3C643431E2EB}"/>
          </ac:picMkLst>
        </pc:picChg>
        <pc:picChg chg="add mod modCrop">
          <ac:chgData name="Prabh Singh" userId="12779c1e-888c-40cc-847b-4a07ae8568fd" providerId="ADAL" clId="{1C38ADDF-23BD-4CD2-BADD-08AF2C3E6693}" dt="2020-09-29T03:43:37.643" v="1715" actId="1076"/>
          <ac:picMkLst>
            <pc:docMk/>
            <pc:sldMk cId="214233276" sldId="283"/>
            <ac:picMk id="6" creationId="{7F0E19FB-58BA-46F9-ABCF-B768FB00115E}"/>
          </ac:picMkLst>
        </pc:picChg>
      </pc:sldChg>
      <pc:sldChg chg="modSp mod">
        <pc:chgData name="Prabh Singh" userId="12779c1e-888c-40cc-847b-4a07ae8568fd" providerId="ADAL" clId="{1C38ADDF-23BD-4CD2-BADD-08AF2C3E6693}" dt="2020-09-29T09:39:29.735" v="3693" actId="1076"/>
        <pc:sldMkLst>
          <pc:docMk/>
          <pc:sldMk cId="762309688" sldId="284"/>
        </pc:sldMkLst>
        <pc:spChg chg="mod">
          <ac:chgData name="Prabh Singh" userId="12779c1e-888c-40cc-847b-4a07ae8568fd" providerId="ADAL" clId="{1C38ADDF-23BD-4CD2-BADD-08AF2C3E6693}" dt="2020-09-29T09:38:46.221" v="3651" actId="6549"/>
          <ac:spMkLst>
            <pc:docMk/>
            <pc:sldMk cId="762309688" sldId="284"/>
            <ac:spMk id="2" creationId="{3BC27A7F-7987-4A4F-9614-70D853F6FC4D}"/>
          </ac:spMkLst>
        </pc:spChg>
        <pc:spChg chg="mod">
          <ac:chgData name="Prabh Singh" userId="12779c1e-888c-40cc-847b-4a07ae8568fd" providerId="ADAL" clId="{1C38ADDF-23BD-4CD2-BADD-08AF2C3E6693}" dt="2020-09-29T09:39:27.117" v="3692" actId="20577"/>
          <ac:spMkLst>
            <pc:docMk/>
            <pc:sldMk cId="762309688" sldId="284"/>
            <ac:spMk id="3" creationId="{C4FFC57E-2231-4642-87D6-9A979C640545}"/>
          </ac:spMkLst>
        </pc:spChg>
        <pc:picChg chg="mod">
          <ac:chgData name="Prabh Singh" userId="12779c1e-888c-40cc-847b-4a07ae8568fd" providerId="ADAL" clId="{1C38ADDF-23BD-4CD2-BADD-08AF2C3E6693}" dt="2020-09-29T09:26:15.010" v="2414" actId="1076"/>
          <ac:picMkLst>
            <pc:docMk/>
            <pc:sldMk cId="762309688" sldId="284"/>
            <ac:picMk id="6" creationId="{F380CB6F-272A-46B0-97B0-C8F4F7BEC153}"/>
          </ac:picMkLst>
        </pc:picChg>
        <pc:picChg chg="mod">
          <ac:chgData name="Prabh Singh" userId="12779c1e-888c-40cc-847b-4a07ae8568fd" providerId="ADAL" clId="{1C38ADDF-23BD-4CD2-BADD-08AF2C3E6693}" dt="2020-09-29T09:39:29.735" v="3693" actId="1076"/>
          <ac:picMkLst>
            <pc:docMk/>
            <pc:sldMk cId="762309688" sldId="284"/>
            <ac:picMk id="7" creationId="{D7081230-57F1-4E3E-8861-C7FAD28E1724}"/>
          </ac:picMkLst>
        </pc:picChg>
      </pc:sldChg>
      <pc:sldChg chg="modSp new mod modNotesTx">
        <pc:chgData name="Prabh Singh" userId="12779c1e-888c-40cc-847b-4a07ae8568fd" providerId="ADAL" clId="{1C38ADDF-23BD-4CD2-BADD-08AF2C3E6693}" dt="2020-09-29T09:50:33.636" v="4822" actId="20577"/>
        <pc:sldMkLst>
          <pc:docMk/>
          <pc:sldMk cId="57362277" sldId="286"/>
        </pc:sldMkLst>
        <pc:spChg chg="mod">
          <ac:chgData name="Prabh Singh" userId="12779c1e-888c-40cc-847b-4a07ae8568fd" providerId="ADAL" clId="{1C38ADDF-23BD-4CD2-BADD-08AF2C3E6693}" dt="2020-09-29T09:15:43.872" v="1935" actId="20577"/>
          <ac:spMkLst>
            <pc:docMk/>
            <pc:sldMk cId="57362277" sldId="286"/>
            <ac:spMk id="2" creationId="{FF4960FF-79A0-4270-A16E-FC014F51D65A}"/>
          </ac:spMkLst>
        </pc:spChg>
        <pc:spChg chg="mod">
          <ac:chgData name="Prabh Singh" userId="12779c1e-888c-40cc-847b-4a07ae8568fd" providerId="ADAL" clId="{1C38ADDF-23BD-4CD2-BADD-08AF2C3E6693}" dt="2020-09-29T09:50:33.636" v="4822" actId="20577"/>
          <ac:spMkLst>
            <pc:docMk/>
            <pc:sldMk cId="57362277" sldId="286"/>
            <ac:spMk id="3" creationId="{71C3352A-79C0-43A8-9EF1-1C01EBB59595}"/>
          </ac:spMkLst>
        </pc:spChg>
      </pc:sldChg>
      <pc:sldChg chg="modSp new mod ord modNotesTx">
        <pc:chgData name="Prabh Singh" userId="12779c1e-888c-40cc-847b-4a07ae8568fd" providerId="ADAL" clId="{1C38ADDF-23BD-4CD2-BADD-08AF2C3E6693}" dt="2020-09-29T10:45:06.253" v="4876" actId="14100"/>
        <pc:sldMkLst>
          <pc:docMk/>
          <pc:sldMk cId="2086134543" sldId="287"/>
        </pc:sldMkLst>
        <pc:spChg chg="mod">
          <ac:chgData name="Prabh Singh" userId="12779c1e-888c-40cc-847b-4a07ae8568fd" providerId="ADAL" clId="{1C38ADDF-23BD-4CD2-BADD-08AF2C3E6693}" dt="2020-09-29T09:52:24.555" v="4846" actId="1076"/>
          <ac:spMkLst>
            <pc:docMk/>
            <pc:sldMk cId="2086134543" sldId="287"/>
            <ac:spMk id="2" creationId="{7F1A9013-D672-4EAC-84F9-6CA7B7E78A72}"/>
          </ac:spMkLst>
        </pc:spChg>
        <pc:spChg chg="mod">
          <ac:chgData name="Prabh Singh" userId="12779c1e-888c-40cc-847b-4a07ae8568fd" providerId="ADAL" clId="{1C38ADDF-23BD-4CD2-BADD-08AF2C3E6693}" dt="2020-09-29T10:45:06.253" v="4876" actId="14100"/>
          <ac:spMkLst>
            <pc:docMk/>
            <pc:sldMk cId="2086134543" sldId="287"/>
            <ac:spMk id="3" creationId="{AEBB1B0F-F1F0-4888-952A-847BF59E5076}"/>
          </ac:spMkLst>
        </pc:spChg>
      </pc:sldChg>
      <pc:sldChg chg="delSp modSp new mod">
        <pc:chgData name="Prabh Singh" userId="12779c1e-888c-40cc-847b-4a07ae8568fd" providerId="ADAL" clId="{1C38ADDF-23BD-4CD2-BADD-08AF2C3E6693}" dt="2020-09-29T10:46:32.678" v="4943"/>
        <pc:sldMkLst>
          <pc:docMk/>
          <pc:sldMk cId="1667609426" sldId="288"/>
        </pc:sldMkLst>
        <pc:spChg chg="mod">
          <ac:chgData name="Prabh Singh" userId="12779c1e-888c-40cc-847b-4a07ae8568fd" providerId="ADAL" clId="{1C38ADDF-23BD-4CD2-BADD-08AF2C3E6693}" dt="2020-09-29T10:44:52.221" v="4874" actId="20577"/>
          <ac:spMkLst>
            <pc:docMk/>
            <pc:sldMk cId="1667609426" sldId="288"/>
            <ac:spMk id="2" creationId="{4AAC1183-4F78-499E-8AB9-878D1878F9E8}"/>
          </ac:spMkLst>
        </pc:spChg>
        <pc:spChg chg="mod">
          <ac:chgData name="Prabh Singh" userId="12779c1e-888c-40cc-847b-4a07ae8568fd" providerId="ADAL" clId="{1C38ADDF-23BD-4CD2-BADD-08AF2C3E6693}" dt="2020-09-29T10:46:32.678" v="4943"/>
          <ac:spMkLst>
            <pc:docMk/>
            <pc:sldMk cId="1667609426" sldId="288"/>
            <ac:spMk id="3" creationId="{DB777C67-8D65-46E9-BA24-BF2C4BCF244A}"/>
          </ac:spMkLst>
        </pc:spChg>
        <pc:spChg chg="del">
          <ac:chgData name="Prabh Singh" userId="12779c1e-888c-40cc-847b-4a07ae8568fd" providerId="ADAL" clId="{1C38ADDF-23BD-4CD2-BADD-08AF2C3E6693}" dt="2020-09-29T10:45:19.324" v="4890" actId="478"/>
          <ac:spMkLst>
            <pc:docMk/>
            <pc:sldMk cId="1667609426" sldId="288"/>
            <ac:spMk id="4" creationId="{862EA4AA-64B9-48F5-B7CF-E287AE481152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5BE4DDE-4D38-4783-BC1B-6EA59ECE10B7}" type="doc">
      <dgm:prSet loTypeId="urn:microsoft.com/office/officeart/2005/8/layout/cycle2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4EEF772-52BF-4048-BDB1-A2125245C3B0}">
      <dgm:prSet phldrT="[Text]"/>
      <dgm:spPr/>
      <dgm:t>
        <a:bodyPr/>
        <a:lstStyle/>
        <a:p>
          <a:r>
            <a:rPr lang="en-US" dirty="0"/>
            <a:t>Step 1 Title</a:t>
          </a:r>
        </a:p>
      </dgm:t>
    </dgm:pt>
    <dgm:pt modelId="{DB2D4765-440D-4277-BF86-C02782D3A3C6}" type="parTrans" cxnId="{2EF5E0CD-5853-4CDC-B437-83E383AA7095}">
      <dgm:prSet/>
      <dgm:spPr/>
      <dgm:t>
        <a:bodyPr/>
        <a:lstStyle/>
        <a:p>
          <a:endParaRPr lang="en-US"/>
        </a:p>
      </dgm:t>
    </dgm:pt>
    <dgm:pt modelId="{2F5EA1B7-608D-4C38-AB55-7EB855BD551C}" type="sibTrans" cxnId="{2EF5E0CD-5853-4CDC-B437-83E383AA7095}">
      <dgm:prSet/>
      <dgm:spPr/>
      <dgm:t>
        <a:bodyPr/>
        <a:lstStyle/>
        <a:p>
          <a:endParaRPr lang="en-US"/>
        </a:p>
      </dgm:t>
    </dgm:pt>
    <dgm:pt modelId="{E9D93D53-478D-44BE-A628-D047F0BBFC55}">
      <dgm:prSet phldrT="[Text]"/>
      <dgm:spPr/>
      <dgm:t>
        <a:bodyPr/>
        <a:lstStyle/>
        <a:p>
          <a:r>
            <a:rPr lang="en-US" dirty="0"/>
            <a:t>Step 2 Title</a:t>
          </a:r>
        </a:p>
      </dgm:t>
    </dgm:pt>
    <dgm:pt modelId="{5306C3DC-5838-45C7-833C-55A656AF303A}" type="parTrans" cxnId="{B2F4E668-4AE4-41FB-A4F3-93720753AA29}">
      <dgm:prSet/>
      <dgm:spPr/>
      <dgm:t>
        <a:bodyPr/>
        <a:lstStyle/>
        <a:p>
          <a:endParaRPr lang="en-US"/>
        </a:p>
      </dgm:t>
    </dgm:pt>
    <dgm:pt modelId="{4DE2B7A7-4A62-423B-B636-C0A5E11346D9}" type="sibTrans" cxnId="{B2F4E668-4AE4-41FB-A4F3-93720753AA29}">
      <dgm:prSet/>
      <dgm:spPr/>
      <dgm:t>
        <a:bodyPr/>
        <a:lstStyle/>
        <a:p>
          <a:endParaRPr lang="en-US"/>
        </a:p>
      </dgm:t>
    </dgm:pt>
    <dgm:pt modelId="{726ADFD0-1C3F-4672-A857-5D8293A86026}">
      <dgm:prSet phldrT="[Text]"/>
      <dgm:spPr/>
      <dgm:t>
        <a:bodyPr/>
        <a:lstStyle/>
        <a:p>
          <a:r>
            <a:rPr lang="en-US" dirty="0"/>
            <a:t>Step 3 Title</a:t>
          </a:r>
        </a:p>
      </dgm:t>
    </dgm:pt>
    <dgm:pt modelId="{D9CBF4EA-EBB8-4367-A9CE-DEADF5683218}" type="parTrans" cxnId="{D9D8ACAD-1184-47DE-85D4-142EA083E412}">
      <dgm:prSet/>
      <dgm:spPr/>
      <dgm:t>
        <a:bodyPr/>
        <a:lstStyle/>
        <a:p>
          <a:endParaRPr lang="en-US"/>
        </a:p>
      </dgm:t>
    </dgm:pt>
    <dgm:pt modelId="{CADDA2AF-B303-49D1-9045-838AD79CA83D}" type="sibTrans" cxnId="{D9D8ACAD-1184-47DE-85D4-142EA083E412}">
      <dgm:prSet/>
      <dgm:spPr/>
      <dgm:t>
        <a:bodyPr/>
        <a:lstStyle/>
        <a:p>
          <a:endParaRPr lang="en-US"/>
        </a:p>
      </dgm:t>
    </dgm:pt>
    <dgm:pt modelId="{39E3A700-C322-4EED-9BB3-7E0CEBE41FD2}">
      <dgm:prSet phldrT="[Text]"/>
      <dgm:spPr/>
      <dgm:t>
        <a:bodyPr/>
        <a:lstStyle/>
        <a:p>
          <a:r>
            <a:rPr lang="en-US" dirty="0"/>
            <a:t>Step 4 Title</a:t>
          </a:r>
        </a:p>
      </dgm:t>
    </dgm:pt>
    <dgm:pt modelId="{41774716-5AB6-4AE7-A398-95DD78875D0E}" type="parTrans" cxnId="{4737E989-8E54-4F5E-875D-6E4B0CD28674}">
      <dgm:prSet/>
      <dgm:spPr/>
      <dgm:t>
        <a:bodyPr/>
        <a:lstStyle/>
        <a:p>
          <a:endParaRPr lang="en-US"/>
        </a:p>
      </dgm:t>
    </dgm:pt>
    <dgm:pt modelId="{0EA70E27-23AC-4A4B-BB99-F7590A690806}" type="sibTrans" cxnId="{4737E989-8E54-4F5E-875D-6E4B0CD28674}">
      <dgm:prSet/>
      <dgm:spPr/>
      <dgm:t>
        <a:bodyPr/>
        <a:lstStyle/>
        <a:p>
          <a:endParaRPr lang="en-US"/>
        </a:p>
      </dgm:t>
    </dgm:pt>
    <dgm:pt modelId="{600B1B5E-069D-4C13-96FD-9E4CC592FD8E}">
      <dgm:prSet phldrT="[Text]"/>
      <dgm:spPr/>
      <dgm:t>
        <a:bodyPr/>
        <a:lstStyle/>
        <a:p>
          <a:r>
            <a:rPr lang="en-US" dirty="0"/>
            <a:t>Step 5 Title</a:t>
          </a:r>
        </a:p>
      </dgm:t>
    </dgm:pt>
    <dgm:pt modelId="{9AA9E2D5-1C9E-423C-B830-C007223D075D}" type="parTrans" cxnId="{9EFA8D06-137A-461A-B0F7-DA2D219C2D0D}">
      <dgm:prSet/>
      <dgm:spPr/>
      <dgm:t>
        <a:bodyPr/>
        <a:lstStyle/>
        <a:p>
          <a:endParaRPr lang="en-US"/>
        </a:p>
      </dgm:t>
    </dgm:pt>
    <dgm:pt modelId="{AB7695D1-54B2-4E09-9B26-F376C3B3DB56}" type="sibTrans" cxnId="{9EFA8D06-137A-461A-B0F7-DA2D219C2D0D}">
      <dgm:prSet/>
      <dgm:spPr/>
      <dgm:t>
        <a:bodyPr/>
        <a:lstStyle/>
        <a:p>
          <a:endParaRPr lang="en-US"/>
        </a:p>
      </dgm:t>
    </dgm:pt>
    <dgm:pt modelId="{BB12CCC1-197F-458B-879B-7351C14BE0A7}" type="pres">
      <dgm:prSet presAssocID="{F5BE4DDE-4D38-4783-BC1B-6EA59ECE10B7}" presName="cycle" presStyleCnt="0">
        <dgm:presLayoutVars>
          <dgm:dir/>
          <dgm:resizeHandles val="exact"/>
        </dgm:presLayoutVars>
      </dgm:prSet>
      <dgm:spPr/>
    </dgm:pt>
    <dgm:pt modelId="{1DD996AD-23D7-4333-87D3-FDDD730AEB7C}" type="pres">
      <dgm:prSet presAssocID="{A4EEF772-52BF-4048-BDB1-A2125245C3B0}" presName="node" presStyleLbl="node1" presStyleIdx="0" presStyleCnt="5">
        <dgm:presLayoutVars>
          <dgm:bulletEnabled val="1"/>
        </dgm:presLayoutVars>
      </dgm:prSet>
      <dgm:spPr/>
    </dgm:pt>
    <dgm:pt modelId="{FEB89E35-15DC-49BD-A640-CD694FC4552C}" type="pres">
      <dgm:prSet presAssocID="{2F5EA1B7-608D-4C38-AB55-7EB855BD551C}" presName="sibTrans" presStyleLbl="sibTrans2D1" presStyleIdx="0" presStyleCnt="5"/>
      <dgm:spPr/>
    </dgm:pt>
    <dgm:pt modelId="{0C7FDA4E-2685-4F98-8380-B2E09847B6DF}" type="pres">
      <dgm:prSet presAssocID="{2F5EA1B7-608D-4C38-AB55-7EB855BD551C}" presName="connectorText" presStyleLbl="sibTrans2D1" presStyleIdx="0" presStyleCnt="5"/>
      <dgm:spPr/>
    </dgm:pt>
    <dgm:pt modelId="{731E91E2-42C6-437F-BA00-964CCBF2643B}" type="pres">
      <dgm:prSet presAssocID="{E9D93D53-478D-44BE-A628-D047F0BBFC55}" presName="node" presStyleLbl="node1" presStyleIdx="1" presStyleCnt="5">
        <dgm:presLayoutVars>
          <dgm:bulletEnabled val="1"/>
        </dgm:presLayoutVars>
      </dgm:prSet>
      <dgm:spPr/>
    </dgm:pt>
    <dgm:pt modelId="{FB2199B6-388E-4F6F-B6B2-327C700FE261}" type="pres">
      <dgm:prSet presAssocID="{4DE2B7A7-4A62-423B-B636-C0A5E11346D9}" presName="sibTrans" presStyleLbl="sibTrans2D1" presStyleIdx="1" presStyleCnt="5"/>
      <dgm:spPr/>
    </dgm:pt>
    <dgm:pt modelId="{BFE57C74-3054-4F0D-8DD9-F47E8297AC00}" type="pres">
      <dgm:prSet presAssocID="{4DE2B7A7-4A62-423B-B636-C0A5E11346D9}" presName="connectorText" presStyleLbl="sibTrans2D1" presStyleIdx="1" presStyleCnt="5"/>
      <dgm:spPr/>
    </dgm:pt>
    <dgm:pt modelId="{D6FA10C2-853E-453C-9874-757A3702FE4F}" type="pres">
      <dgm:prSet presAssocID="{726ADFD0-1C3F-4672-A857-5D8293A86026}" presName="node" presStyleLbl="node1" presStyleIdx="2" presStyleCnt="5">
        <dgm:presLayoutVars>
          <dgm:bulletEnabled val="1"/>
        </dgm:presLayoutVars>
      </dgm:prSet>
      <dgm:spPr/>
    </dgm:pt>
    <dgm:pt modelId="{A474AD37-CA7D-402C-AD94-AEEA933A97AD}" type="pres">
      <dgm:prSet presAssocID="{CADDA2AF-B303-49D1-9045-838AD79CA83D}" presName="sibTrans" presStyleLbl="sibTrans2D1" presStyleIdx="2" presStyleCnt="5"/>
      <dgm:spPr/>
    </dgm:pt>
    <dgm:pt modelId="{A818083A-51FE-4141-9658-D23AB7FCCC1F}" type="pres">
      <dgm:prSet presAssocID="{CADDA2AF-B303-49D1-9045-838AD79CA83D}" presName="connectorText" presStyleLbl="sibTrans2D1" presStyleIdx="2" presStyleCnt="5"/>
      <dgm:spPr/>
    </dgm:pt>
    <dgm:pt modelId="{B5C0A546-4A34-4B8E-BF33-5866D63CB48B}" type="pres">
      <dgm:prSet presAssocID="{39E3A700-C322-4EED-9BB3-7E0CEBE41FD2}" presName="node" presStyleLbl="node1" presStyleIdx="3" presStyleCnt="5">
        <dgm:presLayoutVars>
          <dgm:bulletEnabled val="1"/>
        </dgm:presLayoutVars>
      </dgm:prSet>
      <dgm:spPr/>
    </dgm:pt>
    <dgm:pt modelId="{69E4597E-325F-40E6-8834-50FF816777D8}" type="pres">
      <dgm:prSet presAssocID="{0EA70E27-23AC-4A4B-BB99-F7590A690806}" presName="sibTrans" presStyleLbl="sibTrans2D1" presStyleIdx="3" presStyleCnt="5"/>
      <dgm:spPr/>
    </dgm:pt>
    <dgm:pt modelId="{70120B93-6DBC-401A-BFD7-993CE723D428}" type="pres">
      <dgm:prSet presAssocID="{0EA70E27-23AC-4A4B-BB99-F7590A690806}" presName="connectorText" presStyleLbl="sibTrans2D1" presStyleIdx="3" presStyleCnt="5"/>
      <dgm:spPr/>
    </dgm:pt>
    <dgm:pt modelId="{2718F14A-7E5B-40FB-AE5D-9FE1D47D646A}" type="pres">
      <dgm:prSet presAssocID="{600B1B5E-069D-4C13-96FD-9E4CC592FD8E}" presName="node" presStyleLbl="node1" presStyleIdx="4" presStyleCnt="5">
        <dgm:presLayoutVars>
          <dgm:bulletEnabled val="1"/>
        </dgm:presLayoutVars>
      </dgm:prSet>
      <dgm:spPr/>
    </dgm:pt>
    <dgm:pt modelId="{D3AFCD88-DED7-48DF-9104-6BAA8703AAC1}" type="pres">
      <dgm:prSet presAssocID="{AB7695D1-54B2-4E09-9B26-F376C3B3DB56}" presName="sibTrans" presStyleLbl="sibTrans2D1" presStyleIdx="4" presStyleCnt="5"/>
      <dgm:spPr/>
    </dgm:pt>
    <dgm:pt modelId="{B6851C0A-DDED-4CBC-922D-7E202CC605AC}" type="pres">
      <dgm:prSet presAssocID="{AB7695D1-54B2-4E09-9B26-F376C3B3DB56}" presName="connectorText" presStyleLbl="sibTrans2D1" presStyleIdx="4" presStyleCnt="5"/>
      <dgm:spPr/>
    </dgm:pt>
  </dgm:ptLst>
  <dgm:cxnLst>
    <dgm:cxn modelId="{9EFA8D06-137A-461A-B0F7-DA2D219C2D0D}" srcId="{F5BE4DDE-4D38-4783-BC1B-6EA59ECE10B7}" destId="{600B1B5E-069D-4C13-96FD-9E4CC592FD8E}" srcOrd="4" destOrd="0" parTransId="{9AA9E2D5-1C9E-423C-B830-C007223D075D}" sibTransId="{AB7695D1-54B2-4E09-9B26-F376C3B3DB56}"/>
    <dgm:cxn modelId="{90D4B70C-3FDF-434A-8EE6-278DA9CC0FD1}" type="presOf" srcId="{726ADFD0-1C3F-4672-A857-5D8293A86026}" destId="{D6FA10C2-853E-453C-9874-757A3702FE4F}" srcOrd="0" destOrd="0" presId="urn:microsoft.com/office/officeart/2005/8/layout/cycle2"/>
    <dgm:cxn modelId="{C2F82416-0561-4FC2-A098-882F694A57C6}" type="presOf" srcId="{AB7695D1-54B2-4E09-9B26-F376C3B3DB56}" destId="{B6851C0A-DDED-4CBC-922D-7E202CC605AC}" srcOrd="1" destOrd="0" presId="urn:microsoft.com/office/officeart/2005/8/layout/cycle2"/>
    <dgm:cxn modelId="{F5B44C16-6682-4668-855D-0FDB9FC9ACC8}" type="presOf" srcId="{F5BE4DDE-4D38-4783-BC1B-6EA59ECE10B7}" destId="{BB12CCC1-197F-458B-879B-7351C14BE0A7}" srcOrd="0" destOrd="0" presId="urn:microsoft.com/office/officeart/2005/8/layout/cycle2"/>
    <dgm:cxn modelId="{861DC832-ACA8-4CAA-B26E-985091452A78}" type="presOf" srcId="{E9D93D53-478D-44BE-A628-D047F0BBFC55}" destId="{731E91E2-42C6-437F-BA00-964CCBF2643B}" srcOrd="0" destOrd="0" presId="urn:microsoft.com/office/officeart/2005/8/layout/cycle2"/>
    <dgm:cxn modelId="{D8A46E36-0279-4108-B1AD-3CD3883A1C73}" type="presOf" srcId="{2F5EA1B7-608D-4C38-AB55-7EB855BD551C}" destId="{FEB89E35-15DC-49BD-A640-CD694FC4552C}" srcOrd="0" destOrd="0" presId="urn:microsoft.com/office/officeart/2005/8/layout/cycle2"/>
    <dgm:cxn modelId="{69FA5746-AD3D-4FA1-97F2-0E0D311BA23B}" type="presOf" srcId="{4DE2B7A7-4A62-423B-B636-C0A5E11346D9}" destId="{FB2199B6-388E-4F6F-B6B2-327C700FE261}" srcOrd="0" destOrd="0" presId="urn:microsoft.com/office/officeart/2005/8/layout/cycle2"/>
    <dgm:cxn modelId="{B2F4E668-4AE4-41FB-A4F3-93720753AA29}" srcId="{F5BE4DDE-4D38-4783-BC1B-6EA59ECE10B7}" destId="{E9D93D53-478D-44BE-A628-D047F0BBFC55}" srcOrd="1" destOrd="0" parTransId="{5306C3DC-5838-45C7-833C-55A656AF303A}" sibTransId="{4DE2B7A7-4A62-423B-B636-C0A5E11346D9}"/>
    <dgm:cxn modelId="{7116F080-3F66-4712-B2A8-43C6BAF2E3A7}" type="presOf" srcId="{0EA70E27-23AC-4A4B-BB99-F7590A690806}" destId="{70120B93-6DBC-401A-BFD7-993CE723D428}" srcOrd="1" destOrd="0" presId="urn:microsoft.com/office/officeart/2005/8/layout/cycle2"/>
    <dgm:cxn modelId="{98DBD283-8CF2-42A7-80C7-D7C90BC34976}" type="presOf" srcId="{600B1B5E-069D-4C13-96FD-9E4CC592FD8E}" destId="{2718F14A-7E5B-40FB-AE5D-9FE1D47D646A}" srcOrd="0" destOrd="0" presId="urn:microsoft.com/office/officeart/2005/8/layout/cycle2"/>
    <dgm:cxn modelId="{D2FF9B88-6A60-4F5C-8940-79CC18157747}" type="presOf" srcId="{39E3A700-C322-4EED-9BB3-7E0CEBE41FD2}" destId="{B5C0A546-4A34-4B8E-BF33-5866D63CB48B}" srcOrd="0" destOrd="0" presId="urn:microsoft.com/office/officeart/2005/8/layout/cycle2"/>
    <dgm:cxn modelId="{4737E989-8E54-4F5E-875D-6E4B0CD28674}" srcId="{F5BE4DDE-4D38-4783-BC1B-6EA59ECE10B7}" destId="{39E3A700-C322-4EED-9BB3-7E0CEBE41FD2}" srcOrd="3" destOrd="0" parTransId="{41774716-5AB6-4AE7-A398-95DD78875D0E}" sibTransId="{0EA70E27-23AC-4A4B-BB99-F7590A690806}"/>
    <dgm:cxn modelId="{1652398C-B1B0-4DEE-B934-81253D89743B}" type="presOf" srcId="{AB7695D1-54B2-4E09-9B26-F376C3B3DB56}" destId="{D3AFCD88-DED7-48DF-9104-6BAA8703AAC1}" srcOrd="0" destOrd="0" presId="urn:microsoft.com/office/officeart/2005/8/layout/cycle2"/>
    <dgm:cxn modelId="{CC272A8D-0CAB-4E58-9327-EBBB370AA47A}" type="presOf" srcId="{4DE2B7A7-4A62-423B-B636-C0A5E11346D9}" destId="{BFE57C74-3054-4F0D-8DD9-F47E8297AC00}" srcOrd="1" destOrd="0" presId="urn:microsoft.com/office/officeart/2005/8/layout/cycle2"/>
    <dgm:cxn modelId="{F9E9A298-A19B-4BE1-8C42-AD81FE3C54CE}" type="presOf" srcId="{0EA70E27-23AC-4A4B-BB99-F7590A690806}" destId="{69E4597E-325F-40E6-8834-50FF816777D8}" srcOrd="0" destOrd="0" presId="urn:microsoft.com/office/officeart/2005/8/layout/cycle2"/>
    <dgm:cxn modelId="{48A416A1-0703-4049-A0C4-1FE156F8357C}" type="presOf" srcId="{CADDA2AF-B303-49D1-9045-838AD79CA83D}" destId="{A474AD37-CA7D-402C-AD94-AEEA933A97AD}" srcOrd="0" destOrd="0" presId="urn:microsoft.com/office/officeart/2005/8/layout/cycle2"/>
    <dgm:cxn modelId="{D9D8ACAD-1184-47DE-85D4-142EA083E412}" srcId="{F5BE4DDE-4D38-4783-BC1B-6EA59ECE10B7}" destId="{726ADFD0-1C3F-4672-A857-5D8293A86026}" srcOrd="2" destOrd="0" parTransId="{D9CBF4EA-EBB8-4367-A9CE-DEADF5683218}" sibTransId="{CADDA2AF-B303-49D1-9045-838AD79CA83D}"/>
    <dgm:cxn modelId="{786D9ABE-9794-4539-9891-9054A85E5306}" type="presOf" srcId="{CADDA2AF-B303-49D1-9045-838AD79CA83D}" destId="{A818083A-51FE-4141-9658-D23AB7FCCC1F}" srcOrd="1" destOrd="0" presId="urn:microsoft.com/office/officeart/2005/8/layout/cycle2"/>
    <dgm:cxn modelId="{2EF5E0CD-5853-4CDC-B437-83E383AA7095}" srcId="{F5BE4DDE-4D38-4783-BC1B-6EA59ECE10B7}" destId="{A4EEF772-52BF-4048-BDB1-A2125245C3B0}" srcOrd="0" destOrd="0" parTransId="{DB2D4765-440D-4277-BF86-C02782D3A3C6}" sibTransId="{2F5EA1B7-608D-4C38-AB55-7EB855BD551C}"/>
    <dgm:cxn modelId="{E43937D6-EBE8-45C9-8289-D4FCA4FED181}" type="presOf" srcId="{A4EEF772-52BF-4048-BDB1-A2125245C3B0}" destId="{1DD996AD-23D7-4333-87D3-FDDD730AEB7C}" srcOrd="0" destOrd="0" presId="urn:microsoft.com/office/officeart/2005/8/layout/cycle2"/>
    <dgm:cxn modelId="{49DAF3FB-3409-4B37-9625-6D00EAC99894}" type="presOf" srcId="{2F5EA1B7-608D-4C38-AB55-7EB855BD551C}" destId="{0C7FDA4E-2685-4F98-8380-B2E09847B6DF}" srcOrd="1" destOrd="0" presId="urn:microsoft.com/office/officeart/2005/8/layout/cycle2"/>
    <dgm:cxn modelId="{43CDE8BE-E532-4083-B80E-2CB43B896612}" type="presParOf" srcId="{BB12CCC1-197F-458B-879B-7351C14BE0A7}" destId="{1DD996AD-23D7-4333-87D3-FDDD730AEB7C}" srcOrd="0" destOrd="0" presId="urn:microsoft.com/office/officeart/2005/8/layout/cycle2"/>
    <dgm:cxn modelId="{411F1218-C3B9-4F67-A31C-D071F81D19FD}" type="presParOf" srcId="{BB12CCC1-197F-458B-879B-7351C14BE0A7}" destId="{FEB89E35-15DC-49BD-A640-CD694FC4552C}" srcOrd="1" destOrd="0" presId="urn:microsoft.com/office/officeart/2005/8/layout/cycle2"/>
    <dgm:cxn modelId="{4FA9D3EE-FAA9-49E9-90AC-BDB3E751F610}" type="presParOf" srcId="{FEB89E35-15DC-49BD-A640-CD694FC4552C}" destId="{0C7FDA4E-2685-4F98-8380-B2E09847B6DF}" srcOrd="0" destOrd="0" presId="urn:microsoft.com/office/officeart/2005/8/layout/cycle2"/>
    <dgm:cxn modelId="{8E05576B-5585-4907-AF14-AD8F4F16F0DC}" type="presParOf" srcId="{BB12CCC1-197F-458B-879B-7351C14BE0A7}" destId="{731E91E2-42C6-437F-BA00-964CCBF2643B}" srcOrd="2" destOrd="0" presId="urn:microsoft.com/office/officeart/2005/8/layout/cycle2"/>
    <dgm:cxn modelId="{1FBC4524-3C8E-498D-9D69-B7E11D03038B}" type="presParOf" srcId="{BB12CCC1-197F-458B-879B-7351C14BE0A7}" destId="{FB2199B6-388E-4F6F-B6B2-327C700FE261}" srcOrd="3" destOrd="0" presId="urn:microsoft.com/office/officeart/2005/8/layout/cycle2"/>
    <dgm:cxn modelId="{2F4D355B-8C24-4C1A-BDAE-8A6720EA6CF0}" type="presParOf" srcId="{FB2199B6-388E-4F6F-B6B2-327C700FE261}" destId="{BFE57C74-3054-4F0D-8DD9-F47E8297AC00}" srcOrd="0" destOrd="0" presId="urn:microsoft.com/office/officeart/2005/8/layout/cycle2"/>
    <dgm:cxn modelId="{CA0EECCB-CCA6-4952-89D5-063740AEAADE}" type="presParOf" srcId="{BB12CCC1-197F-458B-879B-7351C14BE0A7}" destId="{D6FA10C2-853E-453C-9874-757A3702FE4F}" srcOrd="4" destOrd="0" presId="urn:microsoft.com/office/officeart/2005/8/layout/cycle2"/>
    <dgm:cxn modelId="{A4944CF4-F201-491B-8394-57B76027B5BB}" type="presParOf" srcId="{BB12CCC1-197F-458B-879B-7351C14BE0A7}" destId="{A474AD37-CA7D-402C-AD94-AEEA933A97AD}" srcOrd="5" destOrd="0" presId="urn:microsoft.com/office/officeart/2005/8/layout/cycle2"/>
    <dgm:cxn modelId="{B3096BA9-B960-4523-B3A5-483A213C78EE}" type="presParOf" srcId="{A474AD37-CA7D-402C-AD94-AEEA933A97AD}" destId="{A818083A-51FE-4141-9658-D23AB7FCCC1F}" srcOrd="0" destOrd="0" presId="urn:microsoft.com/office/officeart/2005/8/layout/cycle2"/>
    <dgm:cxn modelId="{8BE270D2-8ED3-4377-BBA0-41E076325ABD}" type="presParOf" srcId="{BB12CCC1-197F-458B-879B-7351C14BE0A7}" destId="{B5C0A546-4A34-4B8E-BF33-5866D63CB48B}" srcOrd="6" destOrd="0" presId="urn:microsoft.com/office/officeart/2005/8/layout/cycle2"/>
    <dgm:cxn modelId="{F378D86E-6353-41C8-80C0-BB17945FFDD6}" type="presParOf" srcId="{BB12CCC1-197F-458B-879B-7351C14BE0A7}" destId="{69E4597E-325F-40E6-8834-50FF816777D8}" srcOrd="7" destOrd="0" presId="urn:microsoft.com/office/officeart/2005/8/layout/cycle2"/>
    <dgm:cxn modelId="{35989CAA-922F-4AEF-9BBB-24AD5E7ED626}" type="presParOf" srcId="{69E4597E-325F-40E6-8834-50FF816777D8}" destId="{70120B93-6DBC-401A-BFD7-993CE723D428}" srcOrd="0" destOrd="0" presId="urn:microsoft.com/office/officeart/2005/8/layout/cycle2"/>
    <dgm:cxn modelId="{DE9753D1-9BC3-4EB2-895A-5AD20416F7DE}" type="presParOf" srcId="{BB12CCC1-197F-458B-879B-7351C14BE0A7}" destId="{2718F14A-7E5B-40FB-AE5D-9FE1D47D646A}" srcOrd="8" destOrd="0" presId="urn:microsoft.com/office/officeart/2005/8/layout/cycle2"/>
    <dgm:cxn modelId="{0098BC47-327C-4EF4-BD5B-0BE4C08ECFCA}" type="presParOf" srcId="{BB12CCC1-197F-458B-879B-7351C14BE0A7}" destId="{D3AFCD88-DED7-48DF-9104-6BAA8703AAC1}" srcOrd="9" destOrd="0" presId="urn:microsoft.com/office/officeart/2005/8/layout/cycle2"/>
    <dgm:cxn modelId="{43E6BFAE-EB24-4E78-9355-801F654290BB}" type="presParOf" srcId="{D3AFCD88-DED7-48DF-9104-6BAA8703AAC1}" destId="{B6851C0A-DDED-4CBC-922D-7E202CC605AC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5BE4DDE-4D38-4783-BC1B-6EA59ECE10B7}" type="doc">
      <dgm:prSet loTypeId="urn:microsoft.com/office/officeart/2005/8/layout/cycle2" loCatId="cycle" qsTypeId="urn:microsoft.com/office/officeart/2005/8/quickstyle/3d1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4EEF772-52BF-4048-BDB1-A2125245C3B0}">
      <dgm:prSet phldrT="[Text]"/>
      <dgm:spPr/>
      <dgm:t>
        <a:bodyPr/>
        <a:lstStyle/>
        <a:p>
          <a:r>
            <a:rPr lang="en-US" dirty="0"/>
            <a:t>AJAX</a:t>
          </a:r>
          <a:r>
            <a:rPr lang="en-US" baseline="0" dirty="0"/>
            <a:t> call</a:t>
          </a:r>
          <a:endParaRPr lang="en-US" dirty="0"/>
        </a:p>
      </dgm:t>
    </dgm:pt>
    <dgm:pt modelId="{DB2D4765-440D-4277-BF86-C02782D3A3C6}" type="parTrans" cxnId="{2EF5E0CD-5853-4CDC-B437-83E383AA7095}">
      <dgm:prSet/>
      <dgm:spPr/>
      <dgm:t>
        <a:bodyPr/>
        <a:lstStyle/>
        <a:p>
          <a:endParaRPr lang="en-US"/>
        </a:p>
      </dgm:t>
    </dgm:pt>
    <dgm:pt modelId="{2F5EA1B7-608D-4C38-AB55-7EB855BD551C}" type="sibTrans" cxnId="{2EF5E0CD-5853-4CDC-B437-83E383AA7095}">
      <dgm:prSet/>
      <dgm:spPr/>
      <dgm:t>
        <a:bodyPr/>
        <a:lstStyle/>
        <a:p>
          <a:endParaRPr lang="en-US"/>
        </a:p>
      </dgm:t>
    </dgm:pt>
    <dgm:pt modelId="{E9D93D53-478D-44BE-A628-D047F0BBFC55}">
      <dgm:prSet phldrT="[Text]"/>
      <dgm:spPr/>
      <dgm:t>
        <a:bodyPr/>
        <a:lstStyle/>
        <a:p>
          <a:r>
            <a:rPr lang="en-US" dirty="0"/>
            <a:t>New Swiper Instance</a:t>
          </a:r>
        </a:p>
      </dgm:t>
    </dgm:pt>
    <dgm:pt modelId="{5306C3DC-5838-45C7-833C-55A656AF303A}" type="parTrans" cxnId="{B2F4E668-4AE4-41FB-A4F3-93720753AA29}">
      <dgm:prSet/>
      <dgm:spPr/>
      <dgm:t>
        <a:bodyPr/>
        <a:lstStyle/>
        <a:p>
          <a:endParaRPr lang="en-US"/>
        </a:p>
      </dgm:t>
    </dgm:pt>
    <dgm:pt modelId="{4DE2B7A7-4A62-423B-B636-C0A5E11346D9}" type="sibTrans" cxnId="{B2F4E668-4AE4-41FB-A4F3-93720753AA29}">
      <dgm:prSet/>
      <dgm:spPr/>
      <dgm:t>
        <a:bodyPr/>
        <a:lstStyle/>
        <a:p>
          <a:endParaRPr lang="en-US"/>
        </a:p>
      </dgm:t>
    </dgm:pt>
    <dgm:pt modelId="{726ADFD0-1C3F-4672-A857-5D8293A86026}">
      <dgm:prSet phldrT="[Text]"/>
      <dgm:spPr/>
      <dgm:t>
        <a:bodyPr/>
        <a:lstStyle/>
        <a:p>
          <a:r>
            <a:rPr lang="en-US" dirty="0"/>
            <a:t>Push response to array</a:t>
          </a:r>
        </a:p>
      </dgm:t>
    </dgm:pt>
    <dgm:pt modelId="{D9CBF4EA-EBB8-4367-A9CE-DEADF5683218}" type="parTrans" cxnId="{D9D8ACAD-1184-47DE-85D4-142EA083E412}">
      <dgm:prSet/>
      <dgm:spPr/>
      <dgm:t>
        <a:bodyPr/>
        <a:lstStyle/>
        <a:p>
          <a:endParaRPr lang="en-US"/>
        </a:p>
      </dgm:t>
    </dgm:pt>
    <dgm:pt modelId="{CADDA2AF-B303-49D1-9045-838AD79CA83D}" type="sibTrans" cxnId="{D9D8ACAD-1184-47DE-85D4-142EA083E412}">
      <dgm:prSet/>
      <dgm:spPr/>
      <dgm:t>
        <a:bodyPr/>
        <a:lstStyle/>
        <a:p>
          <a:endParaRPr lang="en-US"/>
        </a:p>
      </dgm:t>
    </dgm:pt>
    <dgm:pt modelId="{39E3A700-C322-4EED-9BB3-7E0CEBE41FD2}">
      <dgm:prSet phldrT="[Text]"/>
      <dgm:spPr/>
      <dgm:t>
        <a:bodyPr/>
        <a:lstStyle/>
        <a:p>
          <a:r>
            <a:rPr lang="en-US" dirty="0"/>
            <a:t>Render</a:t>
          </a:r>
          <a:r>
            <a:rPr lang="en-US" baseline="0" dirty="0"/>
            <a:t> Swiper by calling array values</a:t>
          </a:r>
          <a:endParaRPr lang="en-US" dirty="0"/>
        </a:p>
      </dgm:t>
    </dgm:pt>
    <dgm:pt modelId="{41774716-5AB6-4AE7-A398-95DD78875D0E}" type="parTrans" cxnId="{4737E989-8E54-4F5E-875D-6E4B0CD28674}">
      <dgm:prSet/>
      <dgm:spPr/>
      <dgm:t>
        <a:bodyPr/>
        <a:lstStyle/>
        <a:p>
          <a:endParaRPr lang="en-US"/>
        </a:p>
      </dgm:t>
    </dgm:pt>
    <dgm:pt modelId="{0EA70E27-23AC-4A4B-BB99-F7590A690806}" type="sibTrans" cxnId="{4737E989-8E54-4F5E-875D-6E4B0CD28674}">
      <dgm:prSet/>
      <dgm:spPr/>
      <dgm:t>
        <a:bodyPr/>
        <a:lstStyle/>
        <a:p>
          <a:endParaRPr lang="en-US"/>
        </a:p>
      </dgm:t>
    </dgm:pt>
    <dgm:pt modelId="{600B1B5E-069D-4C13-96FD-9E4CC592FD8E}">
      <dgm:prSet phldrT="[Text]"/>
      <dgm:spPr/>
      <dgm:t>
        <a:bodyPr/>
        <a:lstStyle/>
        <a:p>
          <a:r>
            <a:rPr lang="en-US" dirty="0"/>
            <a:t>On Swiper click, load icon on map</a:t>
          </a:r>
        </a:p>
      </dgm:t>
    </dgm:pt>
    <dgm:pt modelId="{9AA9E2D5-1C9E-423C-B830-C007223D075D}" type="parTrans" cxnId="{9EFA8D06-137A-461A-B0F7-DA2D219C2D0D}">
      <dgm:prSet/>
      <dgm:spPr/>
      <dgm:t>
        <a:bodyPr/>
        <a:lstStyle/>
        <a:p>
          <a:endParaRPr lang="en-US"/>
        </a:p>
      </dgm:t>
    </dgm:pt>
    <dgm:pt modelId="{AB7695D1-54B2-4E09-9B26-F376C3B3DB56}" type="sibTrans" cxnId="{9EFA8D06-137A-461A-B0F7-DA2D219C2D0D}">
      <dgm:prSet/>
      <dgm:spPr>
        <a:solidFill>
          <a:schemeClr val="bg1"/>
        </a:solidFill>
      </dgm:spPr>
      <dgm:t>
        <a:bodyPr/>
        <a:lstStyle/>
        <a:p>
          <a:endParaRPr lang="en-US" dirty="0"/>
        </a:p>
      </dgm:t>
    </dgm:pt>
    <dgm:pt modelId="{BB12CCC1-197F-458B-879B-7351C14BE0A7}" type="pres">
      <dgm:prSet presAssocID="{F5BE4DDE-4D38-4783-BC1B-6EA59ECE10B7}" presName="cycle" presStyleCnt="0">
        <dgm:presLayoutVars>
          <dgm:dir/>
          <dgm:resizeHandles val="exact"/>
        </dgm:presLayoutVars>
      </dgm:prSet>
      <dgm:spPr/>
    </dgm:pt>
    <dgm:pt modelId="{1DD996AD-23D7-4333-87D3-FDDD730AEB7C}" type="pres">
      <dgm:prSet presAssocID="{A4EEF772-52BF-4048-BDB1-A2125245C3B0}" presName="node" presStyleLbl="node1" presStyleIdx="0" presStyleCnt="5">
        <dgm:presLayoutVars>
          <dgm:bulletEnabled val="1"/>
        </dgm:presLayoutVars>
      </dgm:prSet>
      <dgm:spPr/>
    </dgm:pt>
    <dgm:pt modelId="{FEB89E35-15DC-49BD-A640-CD694FC4552C}" type="pres">
      <dgm:prSet presAssocID="{2F5EA1B7-608D-4C38-AB55-7EB855BD551C}" presName="sibTrans" presStyleLbl="sibTrans2D1" presStyleIdx="0" presStyleCnt="5" custScaleX="166132"/>
      <dgm:spPr/>
    </dgm:pt>
    <dgm:pt modelId="{0C7FDA4E-2685-4F98-8380-B2E09847B6DF}" type="pres">
      <dgm:prSet presAssocID="{2F5EA1B7-608D-4C38-AB55-7EB855BD551C}" presName="connectorText" presStyleLbl="sibTrans2D1" presStyleIdx="0" presStyleCnt="5"/>
      <dgm:spPr/>
    </dgm:pt>
    <dgm:pt modelId="{731E91E2-42C6-437F-BA00-964CCBF2643B}" type="pres">
      <dgm:prSet presAssocID="{E9D93D53-478D-44BE-A628-D047F0BBFC55}" presName="node" presStyleLbl="node1" presStyleIdx="1" presStyleCnt="5">
        <dgm:presLayoutVars>
          <dgm:bulletEnabled val="1"/>
        </dgm:presLayoutVars>
      </dgm:prSet>
      <dgm:spPr/>
    </dgm:pt>
    <dgm:pt modelId="{FB2199B6-388E-4F6F-B6B2-327C700FE261}" type="pres">
      <dgm:prSet presAssocID="{4DE2B7A7-4A62-423B-B636-C0A5E11346D9}" presName="sibTrans" presStyleLbl="sibTrans2D1" presStyleIdx="1" presStyleCnt="5" custScaleX="146697"/>
      <dgm:spPr/>
    </dgm:pt>
    <dgm:pt modelId="{BFE57C74-3054-4F0D-8DD9-F47E8297AC00}" type="pres">
      <dgm:prSet presAssocID="{4DE2B7A7-4A62-423B-B636-C0A5E11346D9}" presName="connectorText" presStyleLbl="sibTrans2D1" presStyleIdx="1" presStyleCnt="5"/>
      <dgm:spPr/>
    </dgm:pt>
    <dgm:pt modelId="{D6FA10C2-853E-453C-9874-757A3702FE4F}" type="pres">
      <dgm:prSet presAssocID="{726ADFD0-1C3F-4672-A857-5D8293A86026}" presName="node" presStyleLbl="node1" presStyleIdx="2" presStyleCnt="5">
        <dgm:presLayoutVars>
          <dgm:bulletEnabled val="1"/>
        </dgm:presLayoutVars>
      </dgm:prSet>
      <dgm:spPr/>
    </dgm:pt>
    <dgm:pt modelId="{A474AD37-CA7D-402C-AD94-AEEA933A97AD}" type="pres">
      <dgm:prSet presAssocID="{CADDA2AF-B303-49D1-9045-838AD79CA83D}" presName="sibTrans" presStyleLbl="sibTrans2D1" presStyleIdx="2" presStyleCnt="5" custScaleX="148753" custLinFactNeighborX="-2428" custLinFactNeighborY="-2857"/>
      <dgm:spPr/>
    </dgm:pt>
    <dgm:pt modelId="{A818083A-51FE-4141-9658-D23AB7FCCC1F}" type="pres">
      <dgm:prSet presAssocID="{CADDA2AF-B303-49D1-9045-838AD79CA83D}" presName="connectorText" presStyleLbl="sibTrans2D1" presStyleIdx="2" presStyleCnt="5"/>
      <dgm:spPr/>
    </dgm:pt>
    <dgm:pt modelId="{B5C0A546-4A34-4B8E-BF33-5866D63CB48B}" type="pres">
      <dgm:prSet presAssocID="{39E3A700-C322-4EED-9BB3-7E0CEBE41FD2}" presName="node" presStyleLbl="node1" presStyleIdx="3" presStyleCnt="5">
        <dgm:presLayoutVars>
          <dgm:bulletEnabled val="1"/>
        </dgm:presLayoutVars>
      </dgm:prSet>
      <dgm:spPr/>
    </dgm:pt>
    <dgm:pt modelId="{69E4597E-325F-40E6-8834-50FF816777D8}" type="pres">
      <dgm:prSet presAssocID="{0EA70E27-23AC-4A4B-BB99-F7590A690806}" presName="sibTrans" presStyleLbl="sibTrans2D1" presStyleIdx="3" presStyleCnt="5" custAng="2122934" custScaleX="530725" custLinFactX="100000" custLinFactY="-51713" custLinFactNeighborX="173599" custLinFactNeighborY="-100000"/>
      <dgm:spPr/>
    </dgm:pt>
    <dgm:pt modelId="{70120B93-6DBC-401A-BFD7-993CE723D428}" type="pres">
      <dgm:prSet presAssocID="{0EA70E27-23AC-4A4B-BB99-F7590A690806}" presName="connectorText" presStyleLbl="sibTrans2D1" presStyleIdx="3" presStyleCnt="5"/>
      <dgm:spPr/>
    </dgm:pt>
    <dgm:pt modelId="{2718F14A-7E5B-40FB-AE5D-9FE1D47D646A}" type="pres">
      <dgm:prSet presAssocID="{600B1B5E-069D-4C13-96FD-9E4CC592FD8E}" presName="node" presStyleLbl="node1" presStyleIdx="4" presStyleCnt="5" custRadScaleRad="200096" custRadScaleInc="-31313">
        <dgm:presLayoutVars>
          <dgm:bulletEnabled val="1"/>
        </dgm:presLayoutVars>
      </dgm:prSet>
      <dgm:spPr/>
    </dgm:pt>
    <dgm:pt modelId="{D3AFCD88-DED7-48DF-9104-6BAA8703AAC1}" type="pres">
      <dgm:prSet presAssocID="{AB7695D1-54B2-4E09-9B26-F376C3B3DB56}" presName="sibTrans" presStyleLbl="sibTrans2D1" presStyleIdx="4" presStyleCnt="5" custLinFactNeighborX="0" custLinFactNeighborY="0"/>
      <dgm:spPr/>
    </dgm:pt>
    <dgm:pt modelId="{B6851C0A-DDED-4CBC-922D-7E202CC605AC}" type="pres">
      <dgm:prSet presAssocID="{AB7695D1-54B2-4E09-9B26-F376C3B3DB56}" presName="connectorText" presStyleLbl="sibTrans2D1" presStyleIdx="4" presStyleCnt="5"/>
      <dgm:spPr/>
    </dgm:pt>
  </dgm:ptLst>
  <dgm:cxnLst>
    <dgm:cxn modelId="{9EFA8D06-137A-461A-B0F7-DA2D219C2D0D}" srcId="{F5BE4DDE-4D38-4783-BC1B-6EA59ECE10B7}" destId="{600B1B5E-069D-4C13-96FD-9E4CC592FD8E}" srcOrd="4" destOrd="0" parTransId="{9AA9E2D5-1C9E-423C-B830-C007223D075D}" sibTransId="{AB7695D1-54B2-4E09-9B26-F376C3B3DB56}"/>
    <dgm:cxn modelId="{90D4B70C-3FDF-434A-8EE6-278DA9CC0FD1}" type="presOf" srcId="{726ADFD0-1C3F-4672-A857-5D8293A86026}" destId="{D6FA10C2-853E-453C-9874-757A3702FE4F}" srcOrd="0" destOrd="0" presId="urn:microsoft.com/office/officeart/2005/8/layout/cycle2"/>
    <dgm:cxn modelId="{C2F82416-0561-4FC2-A098-882F694A57C6}" type="presOf" srcId="{AB7695D1-54B2-4E09-9B26-F376C3B3DB56}" destId="{B6851C0A-DDED-4CBC-922D-7E202CC605AC}" srcOrd="1" destOrd="0" presId="urn:microsoft.com/office/officeart/2005/8/layout/cycle2"/>
    <dgm:cxn modelId="{F5B44C16-6682-4668-855D-0FDB9FC9ACC8}" type="presOf" srcId="{F5BE4DDE-4D38-4783-BC1B-6EA59ECE10B7}" destId="{BB12CCC1-197F-458B-879B-7351C14BE0A7}" srcOrd="0" destOrd="0" presId="urn:microsoft.com/office/officeart/2005/8/layout/cycle2"/>
    <dgm:cxn modelId="{861DC832-ACA8-4CAA-B26E-985091452A78}" type="presOf" srcId="{E9D93D53-478D-44BE-A628-D047F0BBFC55}" destId="{731E91E2-42C6-437F-BA00-964CCBF2643B}" srcOrd="0" destOrd="0" presId="urn:microsoft.com/office/officeart/2005/8/layout/cycle2"/>
    <dgm:cxn modelId="{D8A46E36-0279-4108-B1AD-3CD3883A1C73}" type="presOf" srcId="{2F5EA1B7-608D-4C38-AB55-7EB855BD551C}" destId="{FEB89E35-15DC-49BD-A640-CD694FC4552C}" srcOrd="0" destOrd="0" presId="urn:microsoft.com/office/officeart/2005/8/layout/cycle2"/>
    <dgm:cxn modelId="{69FA5746-AD3D-4FA1-97F2-0E0D311BA23B}" type="presOf" srcId="{4DE2B7A7-4A62-423B-B636-C0A5E11346D9}" destId="{FB2199B6-388E-4F6F-B6B2-327C700FE261}" srcOrd="0" destOrd="0" presId="urn:microsoft.com/office/officeart/2005/8/layout/cycle2"/>
    <dgm:cxn modelId="{B2F4E668-4AE4-41FB-A4F3-93720753AA29}" srcId="{F5BE4DDE-4D38-4783-BC1B-6EA59ECE10B7}" destId="{E9D93D53-478D-44BE-A628-D047F0BBFC55}" srcOrd="1" destOrd="0" parTransId="{5306C3DC-5838-45C7-833C-55A656AF303A}" sibTransId="{4DE2B7A7-4A62-423B-B636-C0A5E11346D9}"/>
    <dgm:cxn modelId="{7116F080-3F66-4712-B2A8-43C6BAF2E3A7}" type="presOf" srcId="{0EA70E27-23AC-4A4B-BB99-F7590A690806}" destId="{70120B93-6DBC-401A-BFD7-993CE723D428}" srcOrd="1" destOrd="0" presId="urn:microsoft.com/office/officeart/2005/8/layout/cycle2"/>
    <dgm:cxn modelId="{98DBD283-8CF2-42A7-80C7-D7C90BC34976}" type="presOf" srcId="{600B1B5E-069D-4C13-96FD-9E4CC592FD8E}" destId="{2718F14A-7E5B-40FB-AE5D-9FE1D47D646A}" srcOrd="0" destOrd="0" presId="urn:microsoft.com/office/officeart/2005/8/layout/cycle2"/>
    <dgm:cxn modelId="{D2FF9B88-6A60-4F5C-8940-79CC18157747}" type="presOf" srcId="{39E3A700-C322-4EED-9BB3-7E0CEBE41FD2}" destId="{B5C0A546-4A34-4B8E-BF33-5866D63CB48B}" srcOrd="0" destOrd="0" presId="urn:microsoft.com/office/officeart/2005/8/layout/cycle2"/>
    <dgm:cxn modelId="{4737E989-8E54-4F5E-875D-6E4B0CD28674}" srcId="{F5BE4DDE-4D38-4783-BC1B-6EA59ECE10B7}" destId="{39E3A700-C322-4EED-9BB3-7E0CEBE41FD2}" srcOrd="3" destOrd="0" parTransId="{41774716-5AB6-4AE7-A398-95DD78875D0E}" sibTransId="{0EA70E27-23AC-4A4B-BB99-F7590A690806}"/>
    <dgm:cxn modelId="{1652398C-B1B0-4DEE-B934-81253D89743B}" type="presOf" srcId="{AB7695D1-54B2-4E09-9B26-F376C3B3DB56}" destId="{D3AFCD88-DED7-48DF-9104-6BAA8703AAC1}" srcOrd="0" destOrd="0" presId="urn:microsoft.com/office/officeart/2005/8/layout/cycle2"/>
    <dgm:cxn modelId="{CC272A8D-0CAB-4E58-9327-EBBB370AA47A}" type="presOf" srcId="{4DE2B7A7-4A62-423B-B636-C0A5E11346D9}" destId="{BFE57C74-3054-4F0D-8DD9-F47E8297AC00}" srcOrd="1" destOrd="0" presId="urn:microsoft.com/office/officeart/2005/8/layout/cycle2"/>
    <dgm:cxn modelId="{F9E9A298-A19B-4BE1-8C42-AD81FE3C54CE}" type="presOf" srcId="{0EA70E27-23AC-4A4B-BB99-F7590A690806}" destId="{69E4597E-325F-40E6-8834-50FF816777D8}" srcOrd="0" destOrd="0" presId="urn:microsoft.com/office/officeart/2005/8/layout/cycle2"/>
    <dgm:cxn modelId="{48A416A1-0703-4049-A0C4-1FE156F8357C}" type="presOf" srcId="{CADDA2AF-B303-49D1-9045-838AD79CA83D}" destId="{A474AD37-CA7D-402C-AD94-AEEA933A97AD}" srcOrd="0" destOrd="0" presId="urn:microsoft.com/office/officeart/2005/8/layout/cycle2"/>
    <dgm:cxn modelId="{D9D8ACAD-1184-47DE-85D4-142EA083E412}" srcId="{F5BE4DDE-4D38-4783-BC1B-6EA59ECE10B7}" destId="{726ADFD0-1C3F-4672-A857-5D8293A86026}" srcOrd="2" destOrd="0" parTransId="{D9CBF4EA-EBB8-4367-A9CE-DEADF5683218}" sibTransId="{CADDA2AF-B303-49D1-9045-838AD79CA83D}"/>
    <dgm:cxn modelId="{786D9ABE-9794-4539-9891-9054A85E5306}" type="presOf" srcId="{CADDA2AF-B303-49D1-9045-838AD79CA83D}" destId="{A818083A-51FE-4141-9658-D23AB7FCCC1F}" srcOrd="1" destOrd="0" presId="urn:microsoft.com/office/officeart/2005/8/layout/cycle2"/>
    <dgm:cxn modelId="{2EF5E0CD-5853-4CDC-B437-83E383AA7095}" srcId="{F5BE4DDE-4D38-4783-BC1B-6EA59ECE10B7}" destId="{A4EEF772-52BF-4048-BDB1-A2125245C3B0}" srcOrd="0" destOrd="0" parTransId="{DB2D4765-440D-4277-BF86-C02782D3A3C6}" sibTransId="{2F5EA1B7-608D-4C38-AB55-7EB855BD551C}"/>
    <dgm:cxn modelId="{E43937D6-EBE8-45C9-8289-D4FCA4FED181}" type="presOf" srcId="{A4EEF772-52BF-4048-BDB1-A2125245C3B0}" destId="{1DD996AD-23D7-4333-87D3-FDDD730AEB7C}" srcOrd="0" destOrd="0" presId="urn:microsoft.com/office/officeart/2005/8/layout/cycle2"/>
    <dgm:cxn modelId="{49DAF3FB-3409-4B37-9625-6D00EAC99894}" type="presOf" srcId="{2F5EA1B7-608D-4C38-AB55-7EB855BD551C}" destId="{0C7FDA4E-2685-4F98-8380-B2E09847B6DF}" srcOrd="1" destOrd="0" presId="urn:microsoft.com/office/officeart/2005/8/layout/cycle2"/>
    <dgm:cxn modelId="{43CDE8BE-E532-4083-B80E-2CB43B896612}" type="presParOf" srcId="{BB12CCC1-197F-458B-879B-7351C14BE0A7}" destId="{1DD996AD-23D7-4333-87D3-FDDD730AEB7C}" srcOrd="0" destOrd="0" presId="urn:microsoft.com/office/officeart/2005/8/layout/cycle2"/>
    <dgm:cxn modelId="{411F1218-C3B9-4F67-A31C-D071F81D19FD}" type="presParOf" srcId="{BB12CCC1-197F-458B-879B-7351C14BE0A7}" destId="{FEB89E35-15DC-49BD-A640-CD694FC4552C}" srcOrd="1" destOrd="0" presId="urn:microsoft.com/office/officeart/2005/8/layout/cycle2"/>
    <dgm:cxn modelId="{4FA9D3EE-FAA9-49E9-90AC-BDB3E751F610}" type="presParOf" srcId="{FEB89E35-15DC-49BD-A640-CD694FC4552C}" destId="{0C7FDA4E-2685-4F98-8380-B2E09847B6DF}" srcOrd="0" destOrd="0" presId="urn:microsoft.com/office/officeart/2005/8/layout/cycle2"/>
    <dgm:cxn modelId="{8E05576B-5585-4907-AF14-AD8F4F16F0DC}" type="presParOf" srcId="{BB12CCC1-197F-458B-879B-7351C14BE0A7}" destId="{731E91E2-42C6-437F-BA00-964CCBF2643B}" srcOrd="2" destOrd="0" presId="urn:microsoft.com/office/officeart/2005/8/layout/cycle2"/>
    <dgm:cxn modelId="{1FBC4524-3C8E-498D-9D69-B7E11D03038B}" type="presParOf" srcId="{BB12CCC1-197F-458B-879B-7351C14BE0A7}" destId="{FB2199B6-388E-4F6F-B6B2-327C700FE261}" srcOrd="3" destOrd="0" presId="urn:microsoft.com/office/officeart/2005/8/layout/cycle2"/>
    <dgm:cxn modelId="{2F4D355B-8C24-4C1A-BDAE-8A6720EA6CF0}" type="presParOf" srcId="{FB2199B6-388E-4F6F-B6B2-327C700FE261}" destId="{BFE57C74-3054-4F0D-8DD9-F47E8297AC00}" srcOrd="0" destOrd="0" presId="urn:microsoft.com/office/officeart/2005/8/layout/cycle2"/>
    <dgm:cxn modelId="{CA0EECCB-CCA6-4952-89D5-063740AEAADE}" type="presParOf" srcId="{BB12CCC1-197F-458B-879B-7351C14BE0A7}" destId="{D6FA10C2-853E-453C-9874-757A3702FE4F}" srcOrd="4" destOrd="0" presId="urn:microsoft.com/office/officeart/2005/8/layout/cycle2"/>
    <dgm:cxn modelId="{A4944CF4-F201-491B-8394-57B76027B5BB}" type="presParOf" srcId="{BB12CCC1-197F-458B-879B-7351C14BE0A7}" destId="{A474AD37-CA7D-402C-AD94-AEEA933A97AD}" srcOrd="5" destOrd="0" presId="urn:microsoft.com/office/officeart/2005/8/layout/cycle2"/>
    <dgm:cxn modelId="{B3096BA9-B960-4523-B3A5-483A213C78EE}" type="presParOf" srcId="{A474AD37-CA7D-402C-AD94-AEEA933A97AD}" destId="{A818083A-51FE-4141-9658-D23AB7FCCC1F}" srcOrd="0" destOrd="0" presId="urn:microsoft.com/office/officeart/2005/8/layout/cycle2"/>
    <dgm:cxn modelId="{8BE270D2-8ED3-4377-BBA0-41E076325ABD}" type="presParOf" srcId="{BB12CCC1-197F-458B-879B-7351C14BE0A7}" destId="{B5C0A546-4A34-4B8E-BF33-5866D63CB48B}" srcOrd="6" destOrd="0" presId="urn:microsoft.com/office/officeart/2005/8/layout/cycle2"/>
    <dgm:cxn modelId="{F378D86E-6353-41C8-80C0-BB17945FFDD6}" type="presParOf" srcId="{BB12CCC1-197F-458B-879B-7351C14BE0A7}" destId="{69E4597E-325F-40E6-8834-50FF816777D8}" srcOrd="7" destOrd="0" presId="urn:microsoft.com/office/officeart/2005/8/layout/cycle2"/>
    <dgm:cxn modelId="{35989CAA-922F-4AEF-9BBB-24AD5E7ED626}" type="presParOf" srcId="{69E4597E-325F-40E6-8834-50FF816777D8}" destId="{70120B93-6DBC-401A-BFD7-993CE723D428}" srcOrd="0" destOrd="0" presId="urn:microsoft.com/office/officeart/2005/8/layout/cycle2"/>
    <dgm:cxn modelId="{DE9753D1-9BC3-4EB2-895A-5AD20416F7DE}" type="presParOf" srcId="{BB12CCC1-197F-458B-879B-7351C14BE0A7}" destId="{2718F14A-7E5B-40FB-AE5D-9FE1D47D646A}" srcOrd="8" destOrd="0" presId="urn:microsoft.com/office/officeart/2005/8/layout/cycle2"/>
    <dgm:cxn modelId="{0098BC47-327C-4EF4-BD5B-0BE4C08ECFCA}" type="presParOf" srcId="{BB12CCC1-197F-458B-879B-7351C14BE0A7}" destId="{D3AFCD88-DED7-48DF-9104-6BAA8703AAC1}" srcOrd="9" destOrd="0" presId="urn:microsoft.com/office/officeart/2005/8/layout/cycle2"/>
    <dgm:cxn modelId="{43E6BFAE-EB24-4E78-9355-801F654290BB}" type="presParOf" srcId="{D3AFCD88-DED7-48DF-9104-6BAA8703AAC1}" destId="{B6851C0A-DDED-4CBC-922D-7E202CC605AC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DD996AD-23D7-4333-87D3-FDDD730AEB7C}">
      <dsp:nvSpPr>
        <dsp:cNvPr id="0" name=""/>
        <dsp:cNvSpPr/>
      </dsp:nvSpPr>
      <dsp:spPr>
        <a:xfrm>
          <a:off x="1587004" y="102809"/>
          <a:ext cx="1305915" cy="130591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Step 1 Title</a:t>
          </a:r>
        </a:p>
      </dsp:txBody>
      <dsp:txXfrm>
        <a:off x="1778251" y="294056"/>
        <a:ext cx="923421" cy="923421"/>
      </dsp:txXfrm>
    </dsp:sp>
    <dsp:sp modelId="{FEB89E35-15DC-49BD-A640-CD694FC4552C}">
      <dsp:nvSpPr>
        <dsp:cNvPr id="0" name=""/>
        <dsp:cNvSpPr/>
      </dsp:nvSpPr>
      <dsp:spPr>
        <a:xfrm rot="2160000">
          <a:off x="2851651" y="1105929"/>
          <a:ext cx="347172" cy="4407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>
        <a:off x="2861597" y="1163468"/>
        <a:ext cx="243020" cy="264448"/>
      </dsp:txXfrm>
    </dsp:sp>
    <dsp:sp modelId="{731E91E2-42C6-437F-BA00-964CCBF2643B}">
      <dsp:nvSpPr>
        <dsp:cNvPr id="0" name=""/>
        <dsp:cNvSpPr/>
      </dsp:nvSpPr>
      <dsp:spPr>
        <a:xfrm>
          <a:off x="3173452" y="1255430"/>
          <a:ext cx="1305915" cy="130591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Step 2 Title</a:t>
          </a:r>
        </a:p>
      </dsp:txBody>
      <dsp:txXfrm>
        <a:off x="3364699" y="1446677"/>
        <a:ext cx="923421" cy="923421"/>
      </dsp:txXfrm>
    </dsp:sp>
    <dsp:sp modelId="{FB2199B6-388E-4F6F-B6B2-327C700FE261}">
      <dsp:nvSpPr>
        <dsp:cNvPr id="0" name=""/>
        <dsp:cNvSpPr/>
      </dsp:nvSpPr>
      <dsp:spPr>
        <a:xfrm rot="6480000">
          <a:off x="3352876" y="2611161"/>
          <a:ext cx="347172" cy="4407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 rot="10800000">
        <a:off x="3421044" y="2649783"/>
        <a:ext cx="243020" cy="264448"/>
      </dsp:txXfrm>
    </dsp:sp>
    <dsp:sp modelId="{D6FA10C2-853E-453C-9874-757A3702FE4F}">
      <dsp:nvSpPr>
        <dsp:cNvPr id="0" name=""/>
        <dsp:cNvSpPr/>
      </dsp:nvSpPr>
      <dsp:spPr>
        <a:xfrm>
          <a:off x="2567483" y="3120412"/>
          <a:ext cx="1305915" cy="130591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Step 3 Title</a:t>
          </a:r>
        </a:p>
      </dsp:txBody>
      <dsp:txXfrm>
        <a:off x="2758730" y="3311659"/>
        <a:ext cx="923421" cy="923421"/>
      </dsp:txXfrm>
    </dsp:sp>
    <dsp:sp modelId="{A474AD37-CA7D-402C-AD94-AEEA933A97AD}">
      <dsp:nvSpPr>
        <dsp:cNvPr id="0" name=""/>
        <dsp:cNvSpPr/>
      </dsp:nvSpPr>
      <dsp:spPr>
        <a:xfrm rot="10800000">
          <a:off x="2076202" y="3552996"/>
          <a:ext cx="347172" cy="4407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 rot="10800000">
        <a:off x="2180354" y="3641145"/>
        <a:ext cx="243020" cy="264448"/>
      </dsp:txXfrm>
    </dsp:sp>
    <dsp:sp modelId="{B5C0A546-4A34-4B8E-BF33-5866D63CB48B}">
      <dsp:nvSpPr>
        <dsp:cNvPr id="0" name=""/>
        <dsp:cNvSpPr/>
      </dsp:nvSpPr>
      <dsp:spPr>
        <a:xfrm>
          <a:off x="606525" y="3120412"/>
          <a:ext cx="1305915" cy="130591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Step 4 Title</a:t>
          </a:r>
        </a:p>
      </dsp:txBody>
      <dsp:txXfrm>
        <a:off x="797772" y="3311659"/>
        <a:ext cx="923421" cy="923421"/>
      </dsp:txXfrm>
    </dsp:sp>
    <dsp:sp modelId="{69E4597E-325F-40E6-8834-50FF816777D8}">
      <dsp:nvSpPr>
        <dsp:cNvPr id="0" name=""/>
        <dsp:cNvSpPr/>
      </dsp:nvSpPr>
      <dsp:spPr>
        <a:xfrm rot="15120000">
          <a:off x="785949" y="2629850"/>
          <a:ext cx="347172" cy="4407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 rot="10800000">
        <a:off x="854117" y="2767526"/>
        <a:ext cx="243020" cy="264448"/>
      </dsp:txXfrm>
    </dsp:sp>
    <dsp:sp modelId="{2718F14A-7E5B-40FB-AE5D-9FE1D47D646A}">
      <dsp:nvSpPr>
        <dsp:cNvPr id="0" name=""/>
        <dsp:cNvSpPr/>
      </dsp:nvSpPr>
      <dsp:spPr>
        <a:xfrm>
          <a:off x="556" y="1255430"/>
          <a:ext cx="1305915" cy="130591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Step 5 Title</a:t>
          </a:r>
        </a:p>
      </dsp:txBody>
      <dsp:txXfrm>
        <a:off x="191803" y="1446677"/>
        <a:ext cx="923421" cy="923421"/>
      </dsp:txXfrm>
    </dsp:sp>
    <dsp:sp modelId="{D3AFCD88-DED7-48DF-9104-6BAA8703AAC1}">
      <dsp:nvSpPr>
        <dsp:cNvPr id="0" name=""/>
        <dsp:cNvSpPr/>
      </dsp:nvSpPr>
      <dsp:spPr>
        <a:xfrm rot="19440000">
          <a:off x="1265203" y="1117479"/>
          <a:ext cx="347172" cy="44074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>
        <a:off x="1275149" y="1236238"/>
        <a:ext cx="243020" cy="26444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DD996AD-23D7-4333-87D3-FDDD730AEB7C}">
      <dsp:nvSpPr>
        <dsp:cNvPr id="0" name=""/>
        <dsp:cNvSpPr/>
      </dsp:nvSpPr>
      <dsp:spPr>
        <a:xfrm>
          <a:off x="1216935" y="40740"/>
          <a:ext cx="1001393" cy="1001393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AJAX</a:t>
          </a:r>
          <a:r>
            <a:rPr lang="en-US" sz="1000" kern="1200" baseline="0" dirty="0"/>
            <a:t> call</a:t>
          </a:r>
          <a:endParaRPr lang="en-US" sz="1000" kern="1200" dirty="0"/>
        </a:p>
      </dsp:txBody>
      <dsp:txXfrm>
        <a:off x="1363586" y="187391"/>
        <a:ext cx="708091" cy="708091"/>
      </dsp:txXfrm>
    </dsp:sp>
    <dsp:sp modelId="{FEB89E35-15DC-49BD-A640-CD694FC4552C}">
      <dsp:nvSpPr>
        <dsp:cNvPr id="0" name=""/>
        <dsp:cNvSpPr/>
      </dsp:nvSpPr>
      <dsp:spPr>
        <a:xfrm rot="2160000">
          <a:off x="2098684" y="809776"/>
          <a:ext cx="441746" cy="33797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/>
        </a:p>
      </dsp:txBody>
      <dsp:txXfrm>
        <a:off x="2108366" y="847572"/>
        <a:ext cx="340355" cy="202782"/>
      </dsp:txXfrm>
    </dsp:sp>
    <dsp:sp modelId="{731E91E2-42C6-437F-BA00-964CCBF2643B}">
      <dsp:nvSpPr>
        <dsp:cNvPr id="0" name=""/>
        <dsp:cNvSpPr/>
      </dsp:nvSpPr>
      <dsp:spPr>
        <a:xfrm>
          <a:off x="2432963" y="924236"/>
          <a:ext cx="1001393" cy="1001393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New Swiper Instance</a:t>
          </a:r>
        </a:p>
      </dsp:txBody>
      <dsp:txXfrm>
        <a:off x="2579614" y="1070887"/>
        <a:ext cx="708091" cy="708091"/>
      </dsp:txXfrm>
    </dsp:sp>
    <dsp:sp modelId="{FB2199B6-388E-4F6F-B6B2-327C700FE261}">
      <dsp:nvSpPr>
        <dsp:cNvPr id="0" name=""/>
        <dsp:cNvSpPr/>
      </dsp:nvSpPr>
      <dsp:spPr>
        <a:xfrm rot="6480000">
          <a:off x="2508710" y="1963553"/>
          <a:ext cx="390068" cy="33797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/>
        </a:p>
      </dsp:txBody>
      <dsp:txXfrm rot="10800000">
        <a:off x="2575071" y="1982933"/>
        <a:ext cx="288677" cy="202782"/>
      </dsp:txXfrm>
    </dsp:sp>
    <dsp:sp modelId="{D6FA10C2-853E-453C-9874-757A3702FE4F}">
      <dsp:nvSpPr>
        <dsp:cNvPr id="0" name=""/>
        <dsp:cNvSpPr/>
      </dsp:nvSpPr>
      <dsp:spPr>
        <a:xfrm>
          <a:off x="1968482" y="2353762"/>
          <a:ext cx="1001393" cy="1001393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Push response to array</a:t>
          </a:r>
        </a:p>
      </dsp:txBody>
      <dsp:txXfrm>
        <a:off x="2115133" y="2500413"/>
        <a:ext cx="708091" cy="708091"/>
      </dsp:txXfrm>
    </dsp:sp>
    <dsp:sp modelId="{A474AD37-CA7D-402C-AD94-AEEA933A97AD}">
      <dsp:nvSpPr>
        <dsp:cNvPr id="0" name=""/>
        <dsp:cNvSpPr/>
      </dsp:nvSpPr>
      <dsp:spPr>
        <a:xfrm rot="10800000">
          <a:off x="1520934" y="2675817"/>
          <a:ext cx="395535" cy="33797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/>
        </a:p>
      </dsp:txBody>
      <dsp:txXfrm rot="10800000">
        <a:off x="1622325" y="2743411"/>
        <a:ext cx="294144" cy="202782"/>
      </dsp:txXfrm>
    </dsp:sp>
    <dsp:sp modelId="{B5C0A546-4A34-4B8E-BF33-5866D63CB48B}">
      <dsp:nvSpPr>
        <dsp:cNvPr id="0" name=""/>
        <dsp:cNvSpPr/>
      </dsp:nvSpPr>
      <dsp:spPr>
        <a:xfrm>
          <a:off x="465389" y="2353762"/>
          <a:ext cx="1001393" cy="1001393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Render</a:t>
          </a:r>
          <a:r>
            <a:rPr lang="en-US" sz="1000" kern="1200" baseline="0" dirty="0"/>
            <a:t> Swiper by calling array values</a:t>
          </a:r>
          <a:endParaRPr lang="en-US" sz="1000" kern="1200" dirty="0"/>
        </a:p>
      </dsp:txBody>
      <dsp:txXfrm>
        <a:off x="612040" y="2500413"/>
        <a:ext cx="708091" cy="708091"/>
      </dsp:txXfrm>
    </dsp:sp>
    <dsp:sp modelId="{69E4597E-325F-40E6-8834-50FF816777D8}">
      <dsp:nvSpPr>
        <dsp:cNvPr id="0" name=""/>
        <dsp:cNvSpPr/>
      </dsp:nvSpPr>
      <dsp:spPr>
        <a:xfrm rot="17169097">
          <a:off x="753391" y="1511497"/>
          <a:ext cx="1157684" cy="33797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/>
        </a:p>
      </dsp:txBody>
      <dsp:txXfrm rot="10800000">
        <a:off x="789984" y="1627785"/>
        <a:ext cx="1056293" cy="202782"/>
      </dsp:txXfrm>
    </dsp:sp>
    <dsp:sp modelId="{2718F14A-7E5B-40FB-AE5D-9FE1D47D646A}">
      <dsp:nvSpPr>
        <dsp:cNvPr id="0" name=""/>
        <dsp:cNvSpPr/>
      </dsp:nvSpPr>
      <dsp:spPr>
        <a:xfrm>
          <a:off x="0" y="1019640"/>
          <a:ext cx="1001393" cy="1001393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On Swiper click, load icon on map</a:t>
          </a:r>
        </a:p>
      </dsp:txBody>
      <dsp:txXfrm>
        <a:off x="146651" y="1166291"/>
        <a:ext cx="708091" cy="708091"/>
      </dsp:txXfrm>
    </dsp:sp>
    <dsp:sp modelId="{D3AFCD88-DED7-48DF-9104-6BAA8703AAC1}">
      <dsp:nvSpPr>
        <dsp:cNvPr id="0" name=""/>
        <dsp:cNvSpPr/>
      </dsp:nvSpPr>
      <dsp:spPr>
        <a:xfrm rot="19271213">
          <a:off x="954110" y="867170"/>
          <a:ext cx="297008" cy="337970"/>
        </a:xfrm>
        <a:prstGeom prst="rightArrow">
          <a:avLst>
            <a:gd name="adj1" fmla="val 60000"/>
            <a:gd name="adj2" fmla="val 50000"/>
          </a:avLst>
        </a:prstGeom>
        <a:solidFill>
          <a:schemeClr val="bg1"/>
        </a:soli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 dirty="0"/>
        </a:p>
      </dsp:txBody>
      <dsp:txXfrm>
        <a:off x="963947" y="962688"/>
        <a:ext cx="207906" cy="2027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16D341-6D40-498C-B355-1A6B10FB4029}" type="datetimeFigureOut">
              <a:rPr lang="en-US"/>
              <a:t>9/29/2020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386A95-D0A4-44B9-98DA-3665758D826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69847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2.jpeg>
</file>

<file path=ppt/media/image3.jpeg>
</file>

<file path=ppt/media/image4.jpg>
</file>

<file path=ppt/media/image5.jpeg>
</file>

<file path=ppt/media/image6.jp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5E7497-3723-4859-BCC5-41DA474F1359}" type="datetimeFigureOut">
              <a:rPr lang="en-US"/>
              <a:t>9/29/2020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3821A9-1C31-4760-BDBC-9A0BA471B1B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221613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NOTE: To replace a picture, just select and delete it. Then use the Insert Picture icon to replace it with one of your own!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3821A9-1C31-4760-BDBC-9A0BA471B1B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0229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2CC701-D80A-463B-8415-A8548531208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2796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3821A9-1C31-4760-BDBC-9A0BA471B1B7}" type="slidenum">
              <a:rPr lang="en-AU" smtClean="0"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737858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1" i="0" u="none" strike="noStrike" dirty="0">
                <a:solidFill>
                  <a:srgbClr val="24292E"/>
                </a:solidFill>
                <a:effectLst/>
                <a:latin typeface="Arial" panose="020B0604020202020204" pitchFamily="34" charset="0"/>
              </a:rPr>
              <a:t>Elevator Pitch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sz="1800" b="1" i="0" u="none" strike="noStrike" dirty="0">
              <a:solidFill>
                <a:srgbClr val="24292E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dirty="0"/>
              <a:t>The Fantastic Food Finder allows users to easily locate the best food options around them. It is a more accessible alternative to existing food finders in that it offers a simple interface and limited yet relevant information to users. Very briefly, users can search by pricing/rating, get access to 20 of the nearest restaurants and information on the Top 10 trending, cheap and romantic dining options.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b="1" i="0" u="none" strike="noStrike" dirty="0">
              <a:solidFill>
                <a:srgbClr val="24292E"/>
              </a:solidFill>
              <a:effectLst/>
              <a:latin typeface="Arial" panose="020B0604020202020204" pitchFamily="34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1" i="0" u="none" strike="noStrike" dirty="0">
                <a:solidFill>
                  <a:srgbClr val="24292E"/>
                </a:solidFill>
                <a:effectLst/>
                <a:latin typeface="Arial" panose="020B0604020202020204" pitchFamily="34" charset="0"/>
              </a:rPr>
              <a:t>User Story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sz="1800" b="0" i="0" u="none" strike="noStrike" dirty="0">
              <a:solidFill>
                <a:srgbClr val="24292E"/>
              </a:solidFill>
              <a:effectLst/>
              <a:latin typeface="Arial" panose="020B0604020202020204" pitchFamily="34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24292E"/>
                </a:solidFill>
                <a:effectLst/>
                <a:latin typeface="Arial" panose="020B0604020202020204" pitchFamily="34" charset="0"/>
              </a:rPr>
              <a:t>AS A passionate foodie</a:t>
            </a:r>
            <a:endParaRPr lang="en-US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24292E"/>
                </a:solidFill>
                <a:effectLst/>
                <a:latin typeface="Arial" panose="020B0604020202020204" pitchFamily="34" charset="0"/>
              </a:rPr>
              <a:t>I WANT to locate nearby restaurants </a:t>
            </a:r>
            <a:endParaRPr lang="en-US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24292E"/>
                </a:solidFill>
                <a:effectLst/>
                <a:latin typeface="Arial" panose="020B0604020202020204" pitchFamily="34" charset="0"/>
              </a:rPr>
              <a:t>SO THAT I can make more informed decisions on where I can eat.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sz="1800" b="0" i="0" u="none" strike="noStrike" dirty="0">
              <a:solidFill>
                <a:srgbClr val="24292E"/>
              </a:solidFill>
              <a:effectLst/>
              <a:latin typeface="Arial" panose="020B0604020202020204" pitchFamily="34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1" i="0" u="none" strike="noStrike" dirty="0">
                <a:solidFill>
                  <a:srgbClr val="24292E"/>
                </a:solidFill>
                <a:effectLst/>
                <a:latin typeface="Arial" panose="020B0604020202020204" pitchFamily="34" charset="0"/>
              </a:rPr>
              <a:t>Motivation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sz="1800" b="1" i="0" u="none" strike="noStrike" dirty="0">
              <a:solidFill>
                <a:srgbClr val="24292E"/>
              </a:solidFill>
              <a:effectLst/>
              <a:latin typeface="Arial" panose="020B0604020202020204" pitchFamily="34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24292E"/>
                </a:solidFill>
                <a:effectLst/>
                <a:latin typeface="Arial" panose="020B0604020202020204" pitchFamily="34" charset="0"/>
              </a:rPr>
              <a:t>Project requirement was to use multiple server-side API’s and we thought Maps JavaScript API in conjunction with Zomato would provide a good user experience.</a:t>
            </a:r>
            <a:endParaRPr lang="en-US" b="0" dirty="0">
              <a:effectLst/>
            </a:endParaRPr>
          </a:p>
          <a:p>
            <a:br>
              <a:rPr lang="en-US" dirty="0"/>
            </a:b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3821A9-1C31-4760-BDBC-9A0BA471B1B7}" type="slidenum">
              <a:rPr lang="en-AU" smtClean="0"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733036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AU" b="1" dirty="0"/>
              <a:t>Breakdown of Tasks &amp; Roles</a:t>
            </a:r>
          </a:p>
          <a:p>
            <a:pPr marL="0" indent="0">
              <a:buFontTx/>
              <a:buNone/>
            </a:pPr>
            <a:endParaRPr lang="en-AU" b="1" dirty="0"/>
          </a:p>
          <a:p>
            <a:pPr marL="171450" indent="-171450">
              <a:buFontTx/>
              <a:buChar char="-"/>
            </a:pPr>
            <a:r>
              <a:rPr lang="en-AU" b="0" dirty="0"/>
              <a:t>Luke: Map </a:t>
            </a:r>
          </a:p>
          <a:p>
            <a:pPr marL="171450" indent="-171450">
              <a:buFontTx/>
              <a:buChar char="-"/>
            </a:pPr>
            <a:r>
              <a:rPr lang="en-AU" b="0" dirty="0"/>
              <a:t>Prabh: Gallery </a:t>
            </a:r>
          </a:p>
          <a:p>
            <a:pPr marL="171450" indent="-171450">
              <a:buFontTx/>
              <a:buChar char="-"/>
            </a:pPr>
            <a:r>
              <a:rPr lang="en-AU" b="0" dirty="0"/>
              <a:t>Peter: Search Form</a:t>
            </a:r>
          </a:p>
          <a:p>
            <a:pPr marL="0" indent="0">
              <a:buFontTx/>
              <a:buNone/>
            </a:pPr>
            <a:endParaRPr lang="en-AU" b="1" dirty="0"/>
          </a:p>
          <a:p>
            <a:pPr marL="0" indent="0">
              <a:buFontTx/>
              <a:buNone/>
            </a:pPr>
            <a:r>
              <a:rPr lang="en-AU" b="1" dirty="0"/>
              <a:t>Challenges</a:t>
            </a:r>
          </a:p>
          <a:p>
            <a:pPr marL="0" indent="0">
              <a:buFontTx/>
              <a:buNone/>
            </a:pPr>
            <a:endParaRPr lang="en-AU" dirty="0"/>
          </a:p>
          <a:p>
            <a:pPr marL="171450" indent="-171450">
              <a:buFontTx/>
              <a:buChar char="-"/>
            </a:pPr>
            <a:r>
              <a:rPr lang="en-AU" dirty="0"/>
              <a:t>Using the users geolocation in google gave us a list of 20 restaurants. But, when we used the same coordinates in Zomato, it gave us a different list. Integration of google data with Zomato was not possible.</a:t>
            </a:r>
          </a:p>
          <a:p>
            <a:pPr marL="0" indent="0">
              <a:buFontTx/>
              <a:buNone/>
            </a:pPr>
            <a:endParaRPr lang="en-AU" dirty="0"/>
          </a:p>
          <a:p>
            <a:pPr marL="171450" indent="-171450">
              <a:buFontTx/>
              <a:buChar char="-"/>
            </a:pPr>
            <a:r>
              <a:rPr lang="en-AU" dirty="0"/>
              <a:t>Other features of Zomato API were tested for implementation. Used /collections endpoint to </a:t>
            </a:r>
          </a:p>
          <a:p>
            <a:pPr marL="171450" indent="-171450">
              <a:buFontTx/>
              <a:buChar char="-"/>
            </a:pP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3821A9-1C31-4760-BDBC-9A0BA471B1B7}" type="slidenum">
              <a:rPr lang="en-AU" smtClean="0"/>
              <a:t>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202506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AU" dirty="0"/>
              <a:t>Search list</a:t>
            </a:r>
          </a:p>
          <a:p>
            <a:pPr marL="171450" indent="-171450">
              <a:buFontTx/>
              <a:buChar char="-"/>
            </a:pPr>
            <a:r>
              <a:rPr lang="en-AU" dirty="0"/>
              <a:t>Scroll through nearby res list</a:t>
            </a:r>
          </a:p>
          <a:p>
            <a:pPr marL="171450" indent="-171450">
              <a:buFontTx/>
              <a:buChar char="-"/>
            </a:pPr>
            <a:r>
              <a:rPr lang="en-AU" dirty="0"/>
              <a:t>Click on a res in the list</a:t>
            </a:r>
          </a:p>
          <a:p>
            <a:pPr marL="171450" indent="-171450">
              <a:buFontTx/>
              <a:buChar char="-"/>
            </a:pPr>
            <a:r>
              <a:rPr lang="en-AU" dirty="0"/>
              <a:t>Click on the marker</a:t>
            </a:r>
          </a:p>
          <a:p>
            <a:pPr marL="171450" indent="-171450">
              <a:buFontTx/>
              <a:buChar char="-"/>
            </a:pPr>
            <a:r>
              <a:rPr lang="en-AU" dirty="0"/>
              <a:t>Close information showing on map</a:t>
            </a:r>
          </a:p>
          <a:p>
            <a:pPr marL="171450" indent="-171450">
              <a:buFontTx/>
              <a:buChar char="-"/>
            </a:pPr>
            <a:endParaRPr lang="en-AU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The Nearby list gives names of 20 of the nearest restaurants. Clicking on these names relocates finder to the map. The address &amp; rating on restaurants is shown as a popup on the map.</a:t>
            </a:r>
          </a:p>
          <a:p>
            <a:pPr marL="171450" indent="-171450">
              <a:buFontTx/>
              <a:buChar char="-"/>
            </a:pP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3821A9-1C31-4760-BDBC-9A0BA471B1B7}" type="slidenum">
              <a:rPr lang="en-AU" smtClean="0"/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758737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3821A9-1C31-4760-BDBC-9A0BA471B1B7}" type="slidenum">
              <a:rPr lang="en-AU" smtClean="0"/>
              <a:t>11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153189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2412" y="1643064"/>
            <a:ext cx="9144002" cy="2928936"/>
          </a:xfrm>
        </p:spPr>
        <p:txBody>
          <a:bodyPr>
            <a:noAutofit/>
          </a:bodyPr>
          <a:lstStyle>
            <a:lvl1pPr algn="ctr">
              <a:lnSpc>
                <a:spcPct val="80000"/>
              </a:lnSpc>
              <a:defRPr sz="5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2413" y="4572000"/>
            <a:ext cx="9144000" cy="1066799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24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3D76A-AFCE-4D96-B917-CBEF96F7D1EB}" type="datetimeFigureOut">
              <a:rPr lang="en-US"/>
              <a:t>9/29/2020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A965E-3C11-4F28-82DC-E30D63FAC43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92594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3D76A-AFCE-4D96-B917-CBEF96F7D1EB}" type="datetimeFigureOut">
              <a:rPr lang="en-US"/>
              <a:t>9/29/2020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A965E-3C11-4F28-82DC-E30D63FAC43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43250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23212" y="1462088"/>
            <a:ext cx="3124201" cy="1966912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685800"/>
            <a:ext cx="6477000" cy="5486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23211" y="3429000"/>
            <a:ext cx="3124201" cy="18288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3D76A-AFCE-4D96-B917-CBEF96F7D1EB}" type="datetimeFigureOut">
              <a:rPr lang="en-US"/>
              <a:t>9/29/2020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A965E-3C11-4F28-82DC-E30D63FAC43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06392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gray">
          <a:xfrm>
            <a:off x="7313612" y="0"/>
            <a:ext cx="4191002" cy="6858000"/>
          </a:xfrm>
          <a:prstGeom prst="rect">
            <a:avLst/>
          </a:prstGeom>
          <a:solidFill>
            <a:schemeClr val="bg1"/>
          </a:solidFill>
          <a:ln w="152400">
            <a:noFill/>
            <a:miter lim="800000"/>
          </a:ln>
          <a:effectLst>
            <a:outerShdw blurRad="88900" sx="101000" sy="101000" algn="ctr" rotWithShape="0">
              <a:schemeClr val="accent1">
                <a:lumMod val="50000"/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11" name="Straight Connector 10"/>
          <p:cNvCxnSpPr/>
          <p:nvPr/>
        </p:nvCxnSpPr>
        <p:spPr>
          <a:xfrm>
            <a:off x="7466012" y="0"/>
            <a:ext cx="0" cy="6858000"/>
          </a:xfrm>
          <a:prstGeom prst="line">
            <a:avLst/>
          </a:prstGeom>
          <a:noFill/>
          <a:ln w="19050">
            <a:solidFill>
              <a:schemeClr val="accent3">
                <a:lumMod val="50000"/>
                <a:alpha val="15000"/>
              </a:schemeClr>
            </a:solidFill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11352212" y="0"/>
            <a:ext cx="0" cy="6858000"/>
          </a:xfrm>
          <a:prstGeom prst="line">
            <a:avLst/>
          </a:prstGeom>
          <a:noFill/>
          <a:ln w="19050">
            <a:solidFill>
              <a:schemeClr val="accent3">
                <a:lumMod val="50000"/>
                <a:alpha val="15000"/>
              </a:schemeClr>
            </a:solidFill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23212" y="1643063"/>
            <a:ext cx="3124201" cy="277653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5" name="Rectangle 14"/>
          <p:cNvSpPr/>
          <p:nvPr/>
        </p:nvSpPr>
        <p:spPr bwMode="gray">
          <a:xfrm rot="120000">
            <a:off x="654916" y="532501"/>
            <a:ext cx="6103614" cy="5715899"/>
          </a:xfrm>
          <a:prstGeom prst="rect">
            <a:avLst/>
          </a:prstGeom>
          <a:solidFill>
            <a:schemeClr val="bg1"/>
          </a:solidFill>
          <a:ln w="190500">
            <a:noFill/>
            <a:miter lim="800000"/>
          </a:ln>
          <a:effectLst>
            <a:outerShdw blurRad="88900" algn="ctr" rotWithShape="0">
              <a:schemeClr val="accent1">
                <a:lumMod val="50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 bwMode="gray">
          <a:xfrm>
            <a:off x="745586" y="609600"/>
            <a:ext cx="5914664" cy="5562600"/>
          </a:xfrm>
          <a:solidFill>
            <a:srgbClr val="FFFFFF">
              <a:shade val="85000"/>
            </a:srgbClr>
          </a:solidFill>
          <a:ln w="152400" cap="flat" cmpd="sng">
            <a:solidFill>
              <a:srgbClr val="FFFFFF"/>
            </a:solidFill>
            <a:miter lim="800000"/>
          </a:ln>
          <a:effectLst>
            <a:outerShdw blurRad="88900" sx="101000" sy="101000" algn="tl" rotWithShape="0">
              <a:schemeClr val="accent1">
                <a:lumMod val="50000"/>
                <a:alpha val="15000"/>
              </a:scheme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prstMaterial="matte">
            <a:bevelT w="25400" h="19050"/>
            <a:contourClr>
              <a:srgbClr val="FFFFFF"/>
            </a:contourClr>
          </a:sp3d>
        </p:spPr>
        <p:txBody>
          <a:bodyPr tIns="4572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23212" y="4423913"/>
            <a:ext cx="3124201" cy="1748287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3D76A-AFCE-4D96-B917-CBEF96F7D1EB}" type="datetimeFigureOut">
              <a:rPr lang="en-US"/>
              <a:pPr/>
              <a:t>9/29/2020</a:t>
            </a:fld>
            <a:endParaRPr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A965E-3C11-4F28-82DC-E30D63FAC43C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55473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3D76A-AFCE-4D96-B917-CBEF96F7D1EB}" type="datetimeFigureOut">
              <a:rPr lang="en-US"/>
              <a:t>9/29/2020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A965E-3C11-4F28-82DC-E30D63FAC43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34875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18612" y="685801"/>
            <a:ext cx="1828801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3" y="685800"/>
            <a:ext cx="7924799" cy="5486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3D76A-AFCE-4D96-B917-CBEF96F7D1EB}" type="datetimeFigureOut">
              <a:rPr lang="en-US"/>
              <a:t>9/29/2020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A965E-3C11-4F28-82DC-E30D63FAC43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13227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ith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2412" y="4843464"/>
            <a:ext cx="9144002" cy="947736"/>
          </a:xfrm>
        </p:spPr>
        <p:txBody>
          <a:bodyPr>
            <a:normAutofit/>
          </a:bodyPr>
          <a:lstStyle>
            <a:lvl1pPr algn="ctr">
              <a:lnSpc>
                <a:spcPct val="80000"/>
              </a:lnSpc>
              <a:defRPr sz="5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2413" y="5791200"/>
            <a:ext cx="9144000" cy="457200"/>
          </a:xfrm>
        </p:spPr>
        <p:txBody>
          <a:bodyPr wrap="square">
            <a:normAutofit/>
          </a:bodyPr>
          <a:lstStyle>
            <a:lvl1pPr marL="0" indent="0" algn="ctr">
              <a:spcBef>
                <a:spcPts val="0"/>
              </a:spcBef>
              <a:buNone/>
              <a:defRPr sz="24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" name="Rectangle 7"/>
          <p:cNvSpPr/>
          <p:nvPr/>
        </p:nvSpPr>
        <p:spPr bwMode="gray">
          <a:xfrm rot="185582">
            <a:off x="1414576" y="762623"/>
            <a:ext cx="2947013" cy="3684469"/>
          </a:xfrm>
          <a:prstGeom prst="rect">
            <a:avLst/>
          </a:prstGeom>
          <a:solidFill>
            <a:schemeClr val="bg1"/>
          </a:solidFill>
          <a:ln w="190500">
            <a:noFill/>
            <a:miter lim="800000"/>
          </a:ln>
          <a:effectLst>
            <a:outerShdw blurRad="88900" sx="101000" sy="101000" algn="ctr" rotWithShape="0">
              <a:schemeClr val="accent1">
                <a:lumMod val="50000"/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Picture Placeholder 10" descr="An empty placeholder to add an image. Click on the placeholder and select the image that you wish to add."/>
          <p:cNvSpPr>
            <a:spLocks noGrp="1"/>
          </p:cNvSpPr>
          <p:nvPr>
            <p:ph type="pic" sz="quarter" idx="13"/>
          </p:nvPr>
        </p:nvSpPr>
        <p:spPr bwMode="gray">
          <a:xfrm>
            <a:off x="1634550" y="917753"/>
            <a:ext cx="2592388" cy="3314700"/>
          </a:xfrm>
          <a:solidFill>
            <a:schemeClr val="bg1">
              <a:lumMod val="95000"/>
            </a:schemeClr>
          </a:solidFill>
          <a:ln w="152400">
            <a:solidFill>
              <a:schemeClr val="bg1"/>
            </a:solidFill>
            <a:miter lim="800000"/>
          </a:ln>
          <a:effectLst>
            <a:outerShdw blurRad="88900" sx="101000" sy="101000" algn="tl" rotWithShape="0">
              <a:schemeClr val="accent1">
                <a:lumMod val="50000"/>
                <a:alpha val="15000"/>
              </a:schemeClr>
            </a:outerShdw>
          </a:effectLst>
        </p:spPr>
        <p:txBody>
          <a:bodyPr tIns="457200"/>
          <a:lstStyle>
            <a:lvl1pPr marL="4572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7" name="Rectangle 6"/>
          <p:cNvSpPr/>
          <p:nvPr/>
        </p:nvSpPr>
        <p:spPr bwMode="gray">
          <a:xfrm rot="120000">
            <a:off x="4600738" y="740343"/>
            <a:ext cx="2947013" cy="3684469"/>
          </a:xfrm>
          <a:prstGeom prst="rect">
            <a:avLst/>
          </a:prstGeom>
          <a:solidFill>
            <a:schemeClr val="bg1"/>
          </a:solidFill>
          <a:ln w="190500">
            <a:noFill/>
            <a:miter lim="800000"/>
          </a:ln>
          <a:effectLst>
            <a:outerShdw blurRad="88900" sx="101000" sy="101000" algn="ctr" rotWithShape="0">
              <a:schemeClr val="accent1">
                <a:lumMod val="50000"/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Picture Placeholder 10" descr="An empty placeholder to add an image. Click on the placeholder and select the image that you wish to add."/>
          <p:cNvSpPr>
            <a:spLocks noGrp="1"/>
          </p:cNvSpPr>
          <p:nvPr>
            <p:ph type="pic" sz="quarter" idx="14"/>
          </p:nvPr>
        </p:nvSpPr>
        <p:spPr bwMode="gray">
          <a:xfrm>
            <a:off x="4787507" y="917753"/>
            <a:ext cx="2592388" cy="3314700"/>
          </a:xfrm>
          <a:solidFill>
            <a:schemeClr val="bg1">
              <a:lumMod val="95000"/>
            </a:schemeClr>
          </a:solidFill>
          <a:ln w="152400">
            <a:solidFill>
              <a:schemeClr val="bg1"/>
            </a:solidFill>
            <a:miter lim="800000"/>
          </a:ln>
          <a:effectLst>
            <a:outerShdw blurRad="88900" sx="101000" sy="101000" algn="tl" rotWithShape="0">
              <a:schemeClr val="accent1">
                <a:lumMod val="50000"/>
                <a:alpha val="15000"/>
              </a:schemeClr>
            </a:outerShdw>
          </a:effectLst>
        </p:spPr>
        <p:txBody>
          <a:bodyPr tIns="457200"/>
          <a:lstStyle>
            <a:lvl1pPr marL="4572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9" name="Rectangle 8"/>
          <p:cNvSpPr/>
          <p:nvPr/>
        </p:nvSpPr>
        <p:spPr bwMode="gray">
          <a:xfrm rot="21480000">
            <a:off x="7775260" y="727477"/>
            <a:ext cx="2947013" cy="3684469"/>
          </a:xfrm>
          <a:prstGeom prst="rect">
            <a:avLst/>
          </a:prstGeom>
          <a:solidFill>
            <a:schemeClr val="bg1"/>
          </a:solidFill>
          <a:ln w="190500">
            <a:noFill/>
            <a:miter lim="800000"/>
          </a:ln>
          <a:effectLst>
            <a:outerShdw blurRad="88900" sx="101000" sy="101000" algn="ctr" rotWithShape="0">
              <a:schemeClr val="accent1">
                <a:lumMod val="50000"/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Picture Placeholder 10" descr="An empty placeholder to add an image. Click on the placeholder and select the image that you wish to add."/>
          <p:cNvSpPr>
            <a:spLocks noGrp="1"/>
          </p:cNvSpPr>
          <p:nvPr>
            <p:ph type="pic" sz="quarter" idx="15"/>
          </p:nvPr>
        </p:nvSpPr>
        <p:spPr bwMode="gray">
          <a:xfrm>
            <a:off x="7940463" y="917753"/>
            <a:ext cx="2592388" cy="3314701"/>
          </a:xfrm>
          <a:solidFill>
            <a:schemeClr val="bg1">
              <a:lumMod val="95000"/>
            </a:schemeClr>
          </a:solidFill>
          <a:ln w="152400">
            <a:solidFill>
              <a:schemeClr val="bg1"/>
            </a:solidFill>
            <a:miter lim="800000"/>
          </a:ln>
          <a:effectLst>
            <a:outerShdw blurRad="88900" sx="101000" sy="101000" algn="tl" rotWithShape="0">
              <a:schemeClr val="accent1">
                <a:lumMod val="50000"/>
                <a:alpha val="15000"/>
              </a:schemeClr>
            </a:outerShdw>
          </a:effectLst>
        </p:spPr>
        <p:txBody>
          <a:bodyPr tIns="457200"/>
          <a:lstStyle>
            <a:lvl1pPr marL="4572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3D76A-AFCE-4D96-B917-CBEF96F7D1EB}" type="datetimeFigureOut">
              <a:rPr lang="en-US"/>
              <a:t>9/29/2020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A965E-3C11-4F28-82DC-E30D63FAC43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1003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lternate Title Slide with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2413" y="4843464"/>
            <a:ext cx="9144002" cy="947736"/>
          </a:xfrm>
        </p:spPr>
        <p:txBody>
          <a:bodyPr>
            <a:normAutofit/>
          </a:bodyPr>
          <a:lstStyle>
            <a:lvl1pPr algn="ctr">
              <a:lnSpc>
                <a:spcPct val="80000"/>
              </a:lnSpc>
              <a:defRPr sz="5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2413" y="5791200"/>
            <a:ext cx="9144000" cy="457200"/>
          </a:xfrm>
        </p:spPr>
        <p:txBody>
          <a:bodyPr wrap="square">
            <a:normAutofit/>
          </a:bodyPr>
          <a:lstStyle>
            <a:lvl1pPr marL="0" indent="0" algn="ctr">
              <a:spcBef>
                <a:spcPts val="0"/>
              </a:spcBef>
              <a:buNone/>
              <a:defRPr sz="24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" name="Picture Placeholder 10" descr="An empty placeholder to add an image. Click on the placeholder and select the image that you wish to add."/>
          <p:cNvSpPr>
            <a:spLocks noGrp="1"/>
          </p:cNvSpPr>
          <p:nvPr>
            <p:ph type="pic" sz="quarter" idx="13"/>
          </p:nvPr>
        </p:nvSpPr>
        <p:spPr>
          <a:xfrm>
            <a:off x="1853090" y="685800"/>
            <a:ext cx="2743200" cy="3913632"/>
          </a:xfrm>
          <a:solidFill>
            <a:schemeClr val="bg1">
              <a:lumMod val="95000"/>
            </a:schemeClr>
          </a:solidFill>
          <a:ln w="127000">
            <a:noFill/>
            <a:miter lim="800000"/>
          </a:ln>
          <a:effectLst>
            <a:outerShdw blurRad="88900" sx="101000" sy="101000" algn="ctr" rotWithShape="0">
              <a:schemeClr val="accent1">
                <a:lumMod val="50000"/>
                <a:alpha val="15000"/>
              </a:schemeClr>
            </a:outerShdw>
          </a:effectLst>
        </p:spPr>
        <p:txBody>
          <a:bodyPr tIns="45720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12" name="Picture Placeholder 10" descr="An empty placeholder to add an image. Click on the placeholder and select the image that you wish to add."/>
          <p:cNvSpPr>
            <a:spLocks noGrp="1"/>
          </p:cNvSpPr>
          <p:nvPr>
            <p:ph type="pic" sz="quarter" idx="14"/>
          </p:nvPr>
        </p:nvSpPr>
        <p:spPr>
          <a:xfrm>
            <a:off x="4722812" y="685800"/>
            <a:ext cx="2743200" cy="3913632"/>
          </a:xfrm>
          <a:solidFill>
            <a:schemeClr val="bg1">
              <a:lumMod val="95000"/>
            </a:schemeClr>
          </a:solidFill>
          <a:ln w="127000">
            <a:noFill/>
            <a:miter lim="800000"/>
          </a:ln>
          <a:effectLst>
            <a:outerShdw blurRad="88900" sx="101000" sy="101000" algn="ctr" rotWithShape="0">
              <a:schemeClr val="accent1">
                <a:lumMod val="50000"/>
                <a:alpha val="15000"/>
              </a:schemeClr>
            </a:outerShdw>
          </a:effectLst>
        </p:spPr>
        <p:txBody>
          <a:bodyPr vert="horz" lIns="91440" tIns="457200" rIns="91440" bIns="45720" rtlCol="0">
            <a:normAutofit/>
          </a:bodyPr>
          <a:lstStyle>
            <a:lvl1pPr marL="0" indent="-228600" algn="ctr">
              <a:buNone/>
              <a:defRPr/>
            </a:lvl1pPr>
          </a:lstStyle>
          <a:p>
            <a:pPr marL="45720" lvl="0" indent="0" algn="ctr"/>
            <a:r>
              <a:rPr lang="en-US"/>
              <a:t>Click icon to add picture</a:t>
            </a:r>
            <a:endParaRPr/>
          </a:p>
        </p:txBody>
      </p:sp>
      <p:sp>
        <p:nvSpPr>
          <p:cNvPr id="13" name="Picture Placeholder 10" descr="An empty placeholder to add an image. Click on the placeholder and select the image that you wish to add."/>
          <p:cNvSpPr>
            <a:spLocks noGrp="1"/>
          </p:cNvSpPr>
          <p:nvPr>
            <p:ph type="pic" sz="quarter" idx="15"/>
          </p:nvPr>
        </p:nvSpPr>
        <p:spPr>
          <a:xfrm>
            <a:off x="7592534" y="685800"/>
            <a:ext cx="2743200" cy="3913632"/>
          </a:xfrm>
          <a:solidFill>
            <a:schemeClr val="bg1">
              <a:lumMod val="95000"/>
            </a:schemeClr>
          </a:solidFill>
          <a:ln w="127000">
            <a:noFill/>
            <a:miter lim="800000"/>
          </a:ln>
          <a:effectLst>
            <a:outerShdw blurRad="88900" sx="101000" sy="101000" algn="ctr" rotWithShape="0">
              <a:schemeClr val="accent1">
                <a:lumMod val="50000"/>
                <a:alpha val="15000"/>
              </a:schemeClr>
            </a:outerShdw>
          </a:effectLst>
        </p:spPr>
        <p:txBody>
          <a:bodyPr vert="horz" lIns="91440" tIns="457200" rIns="91440" bIns="45720" rtlCol="0">
            <a:normAutofit/>
          </a:bodyPr>
          <a:lstStyle>
            <a:lvl1pPr marL="0" indent="-228600" algn="ctr">
              <a:buNone/>
              <a:defRPr/>
            </a:lvl1pPr>
          </a:lstStyle>
          <a:p>
            <a:pPr marL="45720" lvl="0" indent="0" algn="ctr"/>
            <a:r>
              <a:rPr lang="en-US"/>
              <a:t>Click icon to add picture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3D76A-AFCE-4D96-B917-CBEF96F7D1EB}" type="datetimeFigureOut">
              <a:rPr lang="en-US"/>
              <a:t>9/29/2020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A965E-3C11-4F28-82DC-E30D63FAC43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42607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3D76A-AFCE-4D96-B917-CBEF96F7D1EB}" type="datetimeFigureOut">
              <a:rPr lang="en-US"/>
              <a:t>9/29/2020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A965E-3C11-4F28-82DC-E30D63FAC43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71888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ontent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 bwMode="gray">
          <a:xfrm>
            <a:off x="2159492" y="0"/>
            <a:ext cx="9345120" cy="685800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52400">
            <a:noFill/>
            <a:miter lim="800000"/>
          </a:ln>
          <a:effectLst>
            <a:outerShdw blurRad="88900" sx="101000" sy="101000" algn="ctr" rotWithShape="0">
              <a:schemeClr val="accent1">
                <a:lumMod val="50000"/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5612" y="319088"/>
            <a:ext cx="7670802" cy="1143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" name="Rectangle 11"/>
          <p:cNvSpPr/>
          <p:nvPr/>
        </p:nvSpPr>
        <p:spPr bwMode="gray">
          <a:xfrm rot="21379692">
            <a:off x="322262" y="211183"/>
            <a:ext cx="1542449" cy="2051702"/>
          </a:xfrm>
          <a:prstGeom prst="rect">
            <a:avLst/>
          </a:prstGeom>
          <a:solidFill>
            <a:schemeClr val="bg1"/>
          </a:solidFill>
          <a:ln w="190500">
            <a:noFill/>
            <a:miter lim="800000"/>
          </a:ln>
          <a:effectLst>
            <a:outerShdw blurRad="635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Picture Placeholder 13" descr="An empty placeholder to add an image. Click on the placeholder and select the image that you wish to add."/>
          <p:cNvSpPr>
            <a:spLocks noGrp="1"/>
          </p:cNvSpPr>
          <p:nvPr>
            <p:ph type="pic" sz="quarter" idx="13"/>
          </p:nvPr>
        </p:nvSpPr>
        <p:spPr bwMode="gray">
          <a:xfrm rot="180000">
            <a:off x="357415" y="280969"/>
            <a:ext cx="1446157" cy="1965874"/>
          </a:xfrm>
          <a:solidFill>
            <a:schemeClr val="bg1">
              <a:lumMod val="95000"/>
            </a:schemeClr>
          </a:solidFill>
          <a:ln w="76200">
            <a:solidFill>
              <a:schemeClr val="bg1"/>
            </a:solidFill>
            <a:miter lim="800000"/>
          </a:ln>
          <a:effectLst>
            <a:outerShdw blurRad="63500" algn="ctr" rotWithShape="0">
              <a:prstClr val="black">
                <a:alpha val="20000"/>
              </a:prstClr>
            </a:outerShdw>
          </a:effectLst>
        </p:spPr>
        <p:txBody>
          <a:bodyPr tIns="182880">
            <a:normAutofit/>
          </a:bodyPr>
          <a:lstStyle>
            <a:lvl1pPr marL="4572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95612" y="1643063"/>
            <a:ext cx="7670802" cy="4529137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cxnSp>
        <p:nvCxnSpPr>
          <p:cNvPr id="8" name="Straight Connector 7"/>
          <p:cNvCxnSpPr/>
          <p:nvPr/>
        </p:nvCxnSpPr>
        <p:spPr>
          <a:xfrm>
            <a:off x="2309812" y="0"/>
            <a:ext cx="0" cy="6858000"/>
          </a:xfrm>
          <a:prstGeom prst="line">
            <a:avLst/>
          </a:prstGeom>
          <a:noFill/>
          <a:ln w="19050">
            <a:solidFill>
              <a:schemeClr val="accent3">
                <a:lumMod val="50000"/>
                <a:alpha val="15000"/>
              </a:schemeClr>
            </a:solidFill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11352212" y="0"/>
            <a:ext cx="0" cy="6858000"/>
          </a:xfrm>
          <a:prstGeom prst="line">
            <a:avLst/>
          </a:prstGeom>
          <a:noFill/>
          <a:ln w="19050">
            <a:solidFill>
              <a:schemeClr val="accent3">
                <a:lumMod val="50000"/>
                <a:alpha val="15000"/>
              </a:schemeClr>
            </a:solidFill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3D76A-AFCE-4D96-B917-CBEF96F7D1EB}" type="datetimeFigureOut">
              <a:rPr lang="en-US"/>
              <a:t>9/29/2020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A965E-3C11-4F28-82DC-E30D63FAC43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6595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1643064"/>
            <a:ext cx="9144002" cy="2928936"/>
          </a:xfrm>
        </p:spPr>
        <p:txBody>
          <a:bodyPr anchor="b">
            <a:normAutofit/>
          </a:bodyPr>
          <a:lstStyle>
            <a:lvl1pPr algn="ctr">
              <a:lnSpc>
                <a:spcPct val="80000"/>
              </a:lnSpc>
              <a:defRPr sz="5600" b="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4572000"/>
            <a:ext cx="9144000" cy="1066799"/>
          </a:xfrm>
        </p:spPr>
        <p:txBody>
          <a:bodyPr anchor="t">
            <a:normAutofit/>
          </a:bodyPr>
          <a:lstStyle>
            <a:lvl1pPr marL="0" indent="0" algn="ctr">
              <a:spcBef>
                <a:spcPts val="0"/>
              </a:spcBef>
              <a:buNone/>
              <a:defRPr sz="24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3D76A-AFCE-4D96-B917-CBEF96F7D1EB}" type="datetimeFigureOut">
              <a:rPr lang="en-US"/>
              <a:t>9/29/2020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A965E-3C11-4F28-82DC-E30D63FAC43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32338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2412" y="1643063"/>
            <a:ext cx="4480560" cy="452913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5854" y="1643063"/>
            <a:ext cx="4480560" cy="452913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3D76A-AFCE-4D96-B917-CBEF96F7D1EB}" type="datetimeFigureOut">
              <a:rPr lang="en-US"/>
              <a:t>9/29/2020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A965E-3C11-4F28-82DC-E30D63FAC43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6267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4" y="1624372"/>
            <a:ext cx="4480560" cy="737828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4" y="2438400"/>
            <a:ext cx="4480560" cy="373379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5854" y="1624372"/>
            <a:ext cx="4480560" cy="737828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5854" y="2438400"/>
            <a:ext cx="4480560" cy="373379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3D76A-AFCE-4D96-B917-CBEF96F7D1EB}" type="datetimeFigureOut">
              <a:rPr lang="en-US"/>
              <a:t>9/29/2020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A965E-3C11-4F28-82DC-E30D63FAC43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24432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3D76A-AFCE-4D96-B917-CBEF96F7D1EB}" type="datetimeFigureOut">
              <a:rPr lang="en-US"/>
              <a:t>9/29/2020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A965E-3C11-4F28-82DC-E30D63FAC43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44294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gray">
          <a:xfrm>
            <a:off x="684211" y="0"/>
            <a:ext cx="10820402" cy="6858000"/>
          </a:xfrm>
          <a:prstGeom prst="rect">
            <a:avLst/>
          </a:prstGeom>
          <a:solidFill>
            <a:schemeClr val="bg1"/>
          </a:solidFill>
          <a:ln w="152400">
            <a:noFill/>
            <a:miter lim="800000"/>
          </a:ln>
          <a:effectLst>
            <a:outerShdw blurRad="88900" sx="101000" sy="101000" algn="ctr" rotWithShape="0">
              <a:schemeClr val="accent1">
                <a:lumMod val="50000"/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8" name="Straight Connector 7"/>
          <p:cNvCxnSpPr/>
          <p:nvPr/>
        </p:nvCxnSpPr>
        <p:spPr>
          <a:xfrm>
            <a:off x="836612" y="0"/>
            <a:ext cx="0" cy="6858000"/>
          </a:xfrm>
          <a:prstGeom prst="line">
            <a:avLst/>
          </a:prstGeom>
          <a:noFill/>
          <a:ln w="19050">
            <a:solidFill>
              <a:schemeClr val="accent3">
                <a:lumMod val="50000"/>
                <a:alpha val="15000"/>
              </a:schemeClr>
            </a:solidFill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11352212" y="0"/>
            <a:ext cx="0" cy="6858000"/>
          </a:xfrm>
          <a:prstGeom prst="line">
            <a:avLst/>
          </a:prstGeom>
          <a:noFill/>
          <a:ln w="19050">
            <a:solidFill>
              <a:schemeClr val="accent3">
                <a:lumMod val="50000"/>
                <a:alpha val="15000"/>
              </a:schemeClr>
            </a:solidFill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4" y="319088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4" y="1643063"/>
            <a:ext cx="9144000" cy="452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07885" y="6400801"/>
            <a:ext cx="6796327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456612" y="6400801"/>
            <a:ext cx="116765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A753D76A-AFCE-4D96-B917-CBEF96F7D1EB}" type="datetimeFigureOut">
              <a:rPr lang="en-US" smtClean="0"/>
              <a:pPr/>
              <a:t>9/29/2020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752012" y="6400801"/>
            <a:ext cx="914402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F25A965E-3C11-4F28-82DC-E30D63FAC43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8398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2" r:id="rId3"/>
    <p:sldLayoutId id="2147483650" r:id="rId4"/>
    <p:sldLayoutId id="214748366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6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tx1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tx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74520" indent="-228600" algn="l" defTabSz="914400" rtl="0" eaLnBrk="1" latinLnBrk="0" hangingPunct="1">
        <a:lnSpc>
          <a:spcPct val="90000"/>
        </a:lnSpc>
        <a:spcBef>
          <a:spcPts val="800"/>
        </a:spcBef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94560" indent="-228600" algn="l" defTabSz="914400" rtl="0" eaLnBrk="1" latinLnBrk="0" hangingPunct="1">
        <a:lnSpc>
          <a:spcPct val="90000"/>
        </a:lnSpc>
        <a:spcBef>
          <a:spcPts val="800"/>
        </a:spcBef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14600" indent="-228600" algn="l" defTabSz="914400" rtl="0" eaLnBrk="1" latinLnBrk="0" hangingPunct="1">
        <a:lnSpc>
          <a:spcPct val="90000"/>
        </a:lnSpc>
        <a:spcBef>
          <a:spcPts val="800"/>
        </a:spcBef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834640" indent="-228600" algn="l" defTabSz="914400" rtl="0" eaLnBrk="1" latinLnBrk="0" hangingPunct="1">
        <a:lnSpc>
          <a:spcPct val="90000"/>
        </a:lnSpc>
        <a:spcBef>
          <a:spcPts val="800"/>
        </a:spcBef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1.png"/><Relationship Id="rId7" Type="http://schemas.openxmlformats.org/officeDocument/2006/relationships/diagramColors" Target="../diagrams/colors2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rabhm512/fantastic-food-finder" TargetMode="External"/><Relationship Id="rId2" Type="http://schemas.openxmlformats.org/officeDocument/2006/relationships/hyperlink" Target="https://prabhm512.github.io/fantastic-food-finder/" TargetMode="Externa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jpeg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prabhm512.github.io/fantastic-food-finder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Fantastic Food Finder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Easily locate the best food options around you!</a:t>
            </a:r>
          </a:p>
        </p:txBody>
      </p:sp>
      <p:pic>
        <p:nvPicPr>
          <p:cNvPr id="8" name="Picture Placeholder 7" descr="Close-up of cinnamon sticks and apples beside stack of plates and forks on table"/>
          <p:cNvPicPr>
            <a:picLocks noGrp="1" noChangeAspect="1"/>
          </p:cNvPicPr>
          <p:nvPr>
            <p:ph type="pic" sz="quarter" idx="14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413892" y="917753"/>
            <a:ext cx="2592388" cy="3314700"/>
          </a:xfrm>
        </p:spPr>
      </p:pic>
      <p:pic>
        <p:nvPicPr>
          <p:cNvPr id="9" name="Picture Placeholder 8" descr="Slice of apple pie on plate"/>
          <p:cNvPicPr>
            <a:picLocks noGrp="1" noChangeAspect="1"/>
          </p:cNvPicPr>
          <p:nvPr>
            <p:ph type="pic" sz="quarter" idx="15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921ADFC3-D8A9-43AC-968E-88C586FB598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748460">
            <a:off x="4315929" y="1372735"/>
            <a:ext cx="3556964" cy="2584130"/>
          </a:xfrm>
          <a:prstGeom prst="rect">
            <a:avLst/>
          </a:prstGeom>
          <a:ln w="1524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073818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6D540-5037-419F-B9BC-45500A175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Galleries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885D4B-E78D-478B-8A95-90DD273FC4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22412" y="1643063"/>
            <a:ext cx="8676456" cy="4529137"/>
          </a:xfrm>
        </p:spPr>
        <p:txBody>
          <a:bodyPr/>
          <a:lstStyle/>
          <a:p>
            <a:r>
              <a:rPr lang="en-AU" dirty="0"/>
              <a:t>/collection &amp; /search</a:t>
            </a:r>
          </a:p>
          <a:p>
            <a:r>
              <a:rPr lang="en-AU" dirty="0"/>
              <a:t>Swiper API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23EEE1-AEEF-48BB-A7B2-3C643431E2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490" t="52198" r="15736" b="540"/>
          <a:stretch/>
        </p:blipFill>
        <p:spPr>
          <a:xfrm>
            <a:off x="4582244" y="404664"/>
            <a:ext cx="6358263" cy="225038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F0E19FB-58BA-46F9-ABCF-B768FB00115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461" t="19978" r="61225" b="8128"/>
          <a:stretch/>
        </p:blipFill>
        <p:spPr>
          <a:xfrm>
            <a:off x="1522412" y="2655044"/>
            <a:ext cx="1883388" cy="3974008"/>
          </a:xfrm>
          <a:prstGeom prst="rect">
            <a:avLst/>
          </a:prstGeom>
        </p:spPr>
      </p:pic>
      <p:graphicFrame>
        <p:nvGraphicFramePr>
          <p:cNvPr id="8" name="Content Placeholder 4" descr="Basic Cycle diagram showing 5 steps inside small circles arranged clockwise in a big circle with arrows pointing from one small circle to the next">
            <a:extLst>
              <a:ext uri="{FF2B5EF4-FFF2-40B4-BE49-F238E27FC236}">
                <a16:creationId xmlns:a16="http://schemas.microsoft.com/office/drawing/2014/main" id="{B71A9D70-7BD9-4B6D-89BE-3C032A1B77E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83887480"/>
              </p:ext>
            </p:extLst>
          </p:nvPr>
        </p:nvGraphicFramePr>
        <p:xfrm>
          <a:off x="7530488" y="2929744"/>
          <a:ext cx="3435265" cy="33958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73BB9C8-00AC-4BFE-9285-ED5AE51075EA}"/>
              </a:ext>
            </a:extLst>
          </p:cNvPr>
          <p:cNvSpPr txBox="1"/>
          <p:nvPr/>
        </p:nvSpPr>
        <p:spPr>
          <a:xfrm>
            <a:off x="9118748" y="4437112"/>
            <a:ext cx="6480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200" dirty="0"/>
              <a:t>3x</a:t>
            </a:r>
          </a:p>
        </p:txBody>
      </p:sp>
      <p:graphicFrame>
        <p:nvGraphicFramePr>
          <p:cNvPr id="11" name="Content Placeholder 8">
            <a:extLst>
              <a:ext uri="{FF2B5EF4-FFF2-40B4-BE49-F238E27FC236}">
                <a16:creationId xmlns:a16="http://schemas.microsoft.com/office/drawing/2014/main" id="{1B0F36CC-705F-48DD-BB7F-980DF9B637E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34494457"/>
              </p:ext>
            </p:extLst>
          </p:nvPr>
        </p:nvGraphicFramePr>
        <p:xfrm>
          <a:off x="3862165" y="2970242"/>
          <a:ext cx="3312368" cy="32175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332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90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05752">
                <a:tc>
                  <a:txBody>
                    <a:bodyPr/>
                    <a:lstStyle/>
                    <a:p>
                      <a:r>
                        <a:rPr lang="en-US" dirty="0"/>
                        <a:t>Variables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Roles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7459">
                <a:tc>
                  <a:txBody>
                    <a:bodyPr/>
                    <a:lstStyle/>
                    <a:p>
                      <a:r>
                        <a:rPr lang="en-US" sz="1400" dirty="0"/>
                        <a:t>swiper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Holds swiper instance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65055">
                <a:tc>
                  <a:txBody>
                    <a:bodyPr/>
                    <a:lstStyle/>
                    <a:p>
                      <a:r>
                        <a:rPr lang="en-US" sz="1400" dirty="0"/>
                        <a:t>slides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Holds images &amp; names from Zomato API response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65055">
                <a:tc>
                  <a:txBody>
                    <a:bodyPr/>
                    <a:lstStyle/>
                    <a:p>
                      <a:r>
                        <a:rPr lang="en-US" sz="1400" dirty="0"/>
                        <a:t>caption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Holds names from Zomato response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97724">
                <a:tc>
                  <a:txBody>
                    <a:bodyPr/>
                    <a:lstStyle/>
                    <a:p>
                      <a:r>
                        <a:rPr lang="en-US" sz="1400" dirty="0"/>
                        <a:t>counter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Holds number so that each swiper slide can have a unique reference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724218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4233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C27A7F-7987-4A4F-9614-70D853F6FC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2835" y="114300"/>
            <a:ext cx="9144000" cy="866428"/>
          </a:xfrm>
        </p:spPr>
        <p:txBody>
          <a:bodyPr/>
          <a:lstStyle/>
          <a:p>
            <a:r>
              <a:rPr lang="en-AU" dirty="0"/>
              <a:t>Directions for Future Development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FFC57E-2231-4642-87D6-9A979C6405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10797" y="1164431"/>
            <a:ext cx="9108504" cy="4529137"/>
          </a:xfrm>
        </p:spPr>
        <p:txBody>
          <a:bodyPr/>
          <a:lstStyle/>
          <a:p>
            <a:r>
              <a:rPr lang="en-AU" dirty="0"/>
              <a:t>Google Maps Directions API integration</a:t>
            </a:r>
          </a:p>
          <a:p>
            <a:r>
              <a:rPr lang="en-AU" dirty="0"/>
              <a:t>Font-Awesome Star Ratings</a:t>
            </a:r>
          </a:p>
          <a:p>
            <a:r>
              <a:rPr lang="en-AU" dirty="0"/>
              <a:t>More ‘Top 10’ Collections </a:t>
            </a:r>
          </a:p>
          <a:p>
            <a:r>
              <a:rPr lang="en-AU" dirty="0"/>
              <a:t>More Restaurant Information  (daily menu, opening hours etc.)</a:t>
            </a:r>
          </a:p>
          <a:p>
            <a:r>
              <a:rPr lang="en-AU" dirty="0"/>
              <a:t>Sort Nearby list by distance</a:t>
            </a:r>
          </a:p>
          <a:p>
            <a:endParaRPr lang="en-AU" dirty="0"/>
          </a:p>
        </p:txBody>
      </p:sp>
      <p:pic>
        <p:nvPicPr>
          <p:cNvPr id="6" name="Picture 5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F380CB6F-272A-46B0-97B0-C8F4F7BEC15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2324" y="1587802"/>
            <a:ext cx="1373571" cy="996946"/>
          </a:xfrm>
          <a:prstGeom prst="rect">
            <a:avLst/>
          </a:prstGeom>
        </p:spPr>
      </p:pic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C90BC7D8-5945-4F12-9751-0F2CAA0DFFC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33"/>
          <a:stretch/>
        </p:blipFill>
        <p:spPr bwMode="auto">
          <a:xfrm>
            <a:off x="8686698" y="548680"/>
            <a:ext cx="2530786" cy="4112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7081230-57F1-4E3E-8861-C7FAD28E17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69522" y="3767070"/>
            <a:ext cx="1999290" cy="242020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D6430E2-DC09-4C66-A97F-390DD534490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4849" t="19990" r="14849" b="40109"/>
          <a:stretch/>
        </p:blipFill>
        <p:spPr>
          <a:xfrm>
            <a:off x="3724522" y="4005064"/>
            <a:ext cx="4739779" cy="1944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309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C1183-4F78-499E-8AB9-878D1878F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Links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777C67-8D65-46E9-BA24-BF2C4BCF24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22412" y="1643063"/>
            <a:ext cx="9108504" cy="4529137"/>
          </a:xfrm>
        </p:spPr>
        <p:txBody>
          <a:bodyPr/>
          <a:lstStyle/>
          <a:p>
            <a:r>
              <a:rPr lang="en-AU" dirty="0"/>
              <a:t>Deployed: </a:t>
            </a:r>
            <a:r>
              <a:rPr lang="en-AU" dirty="0">
                <a:hlinkClick r:id="rId2"/>
              </a:rPr>
              <a:t>https://prabhm512.github.io/fantastic-food-finder/</a:t>
            </a:r>
            <a:endParaRPr lang="en-AU" dirty="0"/>
          </a:p>
          <a:p>
            <a:r>
              <a:rPr lang="en-AU" dirty="0"/>
              <a:t>GitHub repo: </a:t>
            </a:r>
            <a:r>
              <a:rPr lang="en-AU" dirty="0">
                <a:hlinkClick r:id="rId3"/>
              </a:rPr>
              <a:t>https://github.com/prabhm512/fantastic-food-finder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67609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50596" y="1844824"/>
            <a:ext cx="3296817" cy="2866057"/>
          </a:xfrm>
        </p:spPr>
        <p:txBody>
          <a:bodyPr/>
          <a:lstStyle/>
          <a:p>
            <a:r>
              <a:rPr lang="en-US" dirty="0"/>
              <a:t>Thank You &amp; Happy Eating </a:t>
            </a:r>
            <a:r>
              <a:rPr lang="en-US" dirty="0">
                <a:sym typeface="Wingdings" panose="05000000000000000000" pitchFamily="2" charset="2"/>
              </a:rPr>
              <a:t>;)</a:t>
            </a:r>
            <a:br>
              <a:rPr lang="en-US" dirty="0">
                <a:sym typeface="Wingdings" panose="05000000000000000000" pitchFamily="2" charset="2"/>
              </a:rPr>
            </a:b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C50AA4-F3D0-404A-BA40-4CFB0F3187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899" t="5436" r="9022" b="10320"/>
          <a:stretch/>
        </p:blipFill>
        <p:spPr>
          <a:xfrm>
            <a:off x="437267" y="764704"/>
            <a:ext cx="6386644" cy="5076564"/>
          </a:xfrm>
          <a:prstGeom prst="rect">
            <a:avLst/>
          </a:prstGeom>
          <a:ln w="1524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503041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  <a:p>
            <a:r>
              <a:rPr lang="en-US" dirty="0"/>
              <a:t>Features Deep Dive </a:t>
            </a:r>
          </a:p>
          <a:p>
            <a:pPr lvl="1"/>
            <a:r>
              <a:rPr lang="en-US" dirty="0"/>
              <a:t>Map </a:t>
            </a:r>
          </a:p>
          <a:p>
            <a:pPr lvl="1"/>
            <a:r>
              <a:rPr lang="en-US" dirty="0"/>
              <a:t>Nearby List</a:t>
            </a:r>
          </a:p>
          <a:p>
            <a:pPr lvl="1"/>
            <a:r>
              <a:rPr lang="en-US" dirty="0"/>
              <a:t>Galleries</a:t>
            </a:r>
          </a:p>
          <a:p>
            <a:r>
              <a:rPr lang="en-US" dirty="0"/>
              <a:t>Possibilities</a:t>
            </a:r>
          </a:p>
          <a:p>
            <a:r>
              <a:rPr lang="en-US" dirty="0"/>
              <a:t>Questions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6252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52C577-48C2-4736-8C27-473EF8B18D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2" y="188640"/>
            <a:ext cx="9144000" cy="1143000"/>
          </a:xfrm>
        </p:spPr>
        <p:txBody>
          <a:bodyPr/>
          <a:lstStyle/>
          <a:p>
            <a:pPr algn="ctr"/>
            <a:r>
              <a:rPr lang="en-AU" dirty="0"/>
              <a:t>The Team!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43AD26-6DD6-437B-A628-FA5472E4075B}"/>
              </a:ext>
            </a:extLst>
          </p:cNvPr>
          <p:cNvSpPr txBox="1"/>
          <p:nvPr/>
        </p:nvSpPr>
        <p:spPr>
          <a:xfrm>
            <a:off x="4942284" y="5102477"/>
            <a:ext cx="33123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/>
              <a:t>Luke Gallagher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DE2347-2C5C-4C7B-9813-40EB24749AC9}"/>
              </a:ext>
            </a:extLst>
          </p:cNvPr>
          <p:cNvSpPr txBox="1"/>
          <p:nvPr/>
        </p:nvSpPr>
        <p:spPr>
          <a:xfrm>
            <a:off x="1818547" y="5099317"/>
            <a:ext cx="33123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/>
              <a:t>Prabh Singh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F1115CD-743A-44B4-9C3D-5718483E1A1A}"/>
              </a:ext>
            </a:extLst>
          </p:cNvPr>
          <p:cNvSpPr txBox="1"/>
          <p:nvPr/>
        </p:nvSpPr>
        <p:spPr>
          <a:xfrm>
            <a:off x="8278334" y="5099317"/>
            <a:ext cx="33123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dirty="0"/>
              <a:t>Peter Rooney</a:t>
            </a:r>
          </a:p>
        </p:txBody>
      </p:sp>
      <p:pic>
        <p:nvPicPr>
          <p:cNvPr id="4" name="Picture 3" descr="A person wearing glasses and smiling at the camera&#10;&#10;Description automatically generated">
            <a:extLst>
              <a:ext uri="{FF2B5EF4-FFF2-40B4-BE49-F238E27FC236}">
                <a16:creationId xmlns:a16="http://schemas.microsoft.com/office/drawing/2014/main" id="{68D03C60-E340-45B2-9A32-EC2ACDC4265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46" t="7765" r="12109" b="726"/>
          <a:stretch/>
        </p:blipFill>
        <p:spPr>
          <a:xfrm>
            <a:off x="4366220" y="1805287"/>
            <a:ext cx="3147638" cy="288032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Picture 8" descr="A person wearing a suit and tie smiling at the camera&#10;&#10;Description automatically generated">
            <a:extLst>
              <a:ext uri="{FF2B5EF4-FFF2-40B4-BE49-F238E27FC236}">
                <a16:creationId xmlns:a16="http://schemas.microsoft.com/office/drawing/2014/main" id="{2D00583E-9AA8-4C56-A120-13AC7EDE25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4612" y="1805287"/>
            <a:ext cx="2906943" cy="2875953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8" name="Content Placeholder 17" descr="A person standing in front of a building&#10;&#10;Description automatically generated">
            <a:extLst>
              <a:ext uri="{FF2B5EF4-FFF2-40B4-BE49-F238E27FC236}">
                <a16:creationId xmlns:a16="http://schemas.microsoft.com/office/drawing/2014/main" id="{DD1579C7-6289-4F51-A9E7-10B4D618F5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5860" y="1805287"/>
            <a:ext cx="3147637" cy="2878586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525114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A32FF1-7D46-4068-89C1-1311B67E8C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Elevator Pitch</a:t>
            </a:r>
          </a:p>
          <a:p>
            <a:r>
              <a:rPr lang="en-AU" dirty="0"/>
              <a:t>User Story </a:t>
            </a:r>
          </a:p>
          <a:p>
            <a:r>
              <a:rPr lang="en-AU" dirty="0"/>
              <a:t>Motivation</a:t>
            </a:r>
            <a:endParaRPr lang="en-AU" b="1" dirty="0"/>
          </a:p>
          <a:p>
            <a:pPr lvl="1"/>
            <a:endParaRPr lang="en-AU" i="1" dirty="0"/>
          </a:p>
        </p:txBody>
      </p:sp>
    </p:spTree>
    <p:extLst>
      <p:ext uri="{BB962C8B-B14F-4D97-AF65-F5344CB8AC3E}">
        <p14:creationId xmlns:p14="http://schemas.microsoft.com/office/powerpoint/2010/main" val="3659774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4960FF-79A0-4270-A16E-FC014F51D6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C3352A-79C0-43A8-9EF1-1C01EBB595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Breakdown of Tasks &amp; Roles</a:t>
            </a:r>
          </a:p>
          <a:p>
            <a:r>
              <a:rPr lang="en-AU" dirty="0"/>
              <a:t>API’s/Libraries used: </a:t>
            </a:r>
          </a:p>
          <a:p>
            <a:pPr lvl="1"/>
            <a:r>
              <a:rPr lang="en-AU" dirty="0"/>
              <a:t>Maps JavaScript API Places Library </a:t>
            </a:r>
            <a:r>
              <a:rPr lang="en-AU" i="1" dirty="0"/>
              <a:t>(.</a:t>
            </a:r>
            <a:r>
              <a:rPr lang="en-AU" i="1" dirty="0" err="1"/>
              <a:t>textSearch</a:t>
            </a:r>
            <a:r>
              <a:rPr lang="en-AU" i="1" dirty="0"/>
              <a:t> service)</a:t>
            </a:r>
          </a:p>
          <a:p>
            <a:pPr lvl="1"/>
            <a:r>
              <a:rPr lang="en-AU" dirty="0"/>
              <a:t>Zomato API </a:t>
            </a:r>
            <a:r>
              <a:rPr lang="en-AU" i="1" dirty="0"/>
              <a:t>(/collections &amp; /search endpoints)</a:t>
            </a:r>
          </a:p>
          <a:p>
            <a:pPr lvl="1"/>
            <a:r>
              <a:rPr lang="en-AU" dirty="0"/>
              <a:t>Swiper API </a:t>
            </a:r>
            <a:r>
              <a:rPr lang="en-AU" i="1" dirty="0"/>
              <a:t>(3D Cube Effect)</a:t>
            </a:r>
          </a:p>
          <a:p>
            <a:r>
              <a:rPr lang="en-AU" dirty="0"/>
              <a:t>Challenges</a:t>
            </a:r>
          </a:p>
          <a:p>
            <a:r>
              <a:rPr lang="en-AU" dirty="0"/>
              <a:t>Successes</a:t>
            </a:r>
          </a:p>
        </p:txBody>
      </p:sp>
    </p:spTree>
    <p:extLst>
      <p:ext uri="{BB962C8B-B14F-4D97-AF65-F5344CB8AC3E}">
        <p14:creationId xmlns:p14="http://schemas.microsoft.com/office/powerpoint/2010/main" val="57362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A9013-D672-4EAC-84F9-6CA7B7E78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2" y="1268760"/>
            <a:ext cx="9144000" cy="1143000"/>
          </a:xfrm>
        </p:spPr>
        <p:txBody>
          <a:bodyPr>
            <a:normAutofit/>
          </a:bodyPr>
          <a:lstStyle/>
          <a:p>
            <a:pPr algn="ctr"/>
            <a:r>
              <a:rPr lang="en-AU" sz="4000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BB1B0F-F1F0-4888-952A-847BF59E50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3892" y="620688"/>
            <a:ext cx="9144000" cy="4529137"/>
          </a:xfrm>
        </p:spPr>
        <p:txBody>
          <a:bodyPr/>
          <a:lstStyle/>
          <a:p>
            <a:pPr marL="45720" indent="0">
              <a:buNone/>
            </a:pPr>
            <a:endParaRPr lang="en-AU" dirty="0"/>
          </a:p>
          <a:p>
            <a:pPr marL="45720" indent="0">
              <a:buNone/>
            </a:pPr>
            <a:endParaRPr lang="en-AU" dirty="0"/>
          </a:p>
          <a:p>
            <a:pPr marL="45720" indent="0">
              <a:buNone/>
            </a:pPr>
            <a:endParaRPr lang="en-AU" dirty="0"/>
          </a:p>
          <a:p>
            <a:pPr marL="45720" indent="0">
              <a:buNone/>
            </a:pPr>
            <a:endParaRPr lang="en-AU" dirty="0"/>
          </a:p>
          <a:p>
            <a:pPr marL="45720" indent="0" algn="ctr">
              <a:buNone/>
            </a:pPr>
            <a:r>
              <a:rPr lang="en-AU" dirty="0">
                <a:hlinkClick r:id="rId3"/>
              </a:rPr>
              <a:t>https://prabhm512.github.io/fantastic-food-finder/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86134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232EE-7860-45F8-B826-C72C8DAC3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i="1" dirty="0"/>
              <a:t>Can be used for explaining code</a:t>
            </a:r>
          </a:p>
        </p:txBody>
      </p:sp>
      <p:graphicFrame>
        <p:nvGraphicFramePr>
          <p:cNvPr id="4" name="Content Placeholder 8">
            <a:extLst>
              <a:ext uri="{FF2B5EF4-FFF2-40B4-BE49-F238E27FC236}">
                <a16:creationId xmlns:a16="http://schemas.microsoft.com/office/drawing/2014/main" id="{EB2335F1-631A-45BA-83DE-7EE7DC2ADAE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35515819"/>
              </p:ext>
            </p:extLst>
          </p:nvPr>
        </p:nvGraphicFramePr>
        <p:xfrm>
          <a:off x="6186488" y="1643063"/>
          <a:ext cx="4479924" cy="23955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933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933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9330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98884">
                <a:tc>
                  <a:txBody>
                    <a:bodyPr/>
                    <a:lstStyle/>
                    <a:p>
                      <a:r>
                        <a:rPr lang="en-US" dirty="0"/>
                        <a:t>Class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Group 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Group B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8884">
                <a:tc>
                  <a:txBody>
                    <a:bodyPr/>
                    <a:lstStyle/>
                    <a:p>
                      <a:r>
                        <a:rPr lang="en-US" dirty="0"/>
                        <a:t>Class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98884">
                <a:tc>
                  <a:txBody>
                    <a:bodyPr/>
                    <a:lstStyle/>
                    <a:p>
                      <a:r>
                        <a:rPr lang="en-US" dirty="0"/>
                        <a:t>Class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98884">
                <a:tc>
                  <a:txBody>
                    <a:bodyPr/>
                    <a:lstStyle/>
                    <a:p>
                      <a:r>
                        <a:rPr lang="en-US" dirty="0"/>
                        <a:t>Class 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5" name="Content Placeholder 4" descr="Basic Cycle diagram showing 5 steps inside small circles arranged clockwise in a big circle with arrows pointing from one small circle to the next">
            <a:extLst>
              <a:ext uri="{FF2B5EF4-FFF2-40B4-BE49-F238E27FC236}">
                <a16:creationId xmlns:a16="http://schemas.microsoft.com/office/drawing/2014/main" id="{A1CBDE5B-0DC5-4E6E-91B4-161516F085C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98766466"/>
              </p:ext>
            </p:extLst>
          </p:nvPr>
        </p:nvGraphicFramePr>
        <p:xfrm>
          <a:off x="1413892" y="1617280"/>
          <a:ext cx="4479925" cy="45291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56365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Nearby List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1522412" y="1643063"/>
            <a:ext cx="4572000" cy="4529137"/>
          </a:xfrm>
        </p:spPr>
        <p:txBody>
          <a:bodyPr/>
          <a:lstStyle/>
          <a:p>
            <a:r>
              <a:rPr lang="en-US" dirty="0"/>
              <a:t>Sort by distance, price, rating</a:t>
            </a:r>
          </a:p>
          <a:p>
            <a:r>
              <a:rPr lang="en-US" dirty="0"/>
              <a:t>20 restaurants displayed</a:t>
            </a:r>
          </a:p>
          <a:p>
            <a:r>
              <a:rPr lang="en-US" dirty="0"/>
              <a:t>Scroll (Overflow of y-axis set to scroll) </a:t>
            </a:r>
          </a:p>
          <a:p>
            <a:r>
              <a:rPr lang="en-US" dirty="0"/>
              <a:t>Address &amp; rating of restaurant shown on click.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C2F9223-36EE-41E9-A91E-22C7DBC963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899" t="12323" r="40099" b="47240"/>
          <a:stretch/>
        </p:blipFill>
        <p:spPr>
          <a:xfrm>
            <a:off x="6886500" y="324876"/>
            <a:ext cx="3936821" cy="4613522"/>
          </a:xfrm>
          <a:prstGeom prst="rect">
            <a:avLst/>
          </a:prstGeom>
          <a:ln w="1524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437328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1522412" y="1643063"/>
            <a:ext cx="8964488" cy="4529137"/>
          </a:xfrm>
        </p:spPr>
        <p:txBody>
          <a:bodyPr/>
          <a:lstStyle/>
          <a:p>
            <a:r>
              <a:rPr lang="en-US" i="1" dirty="0"/>
              <a:t>Everything map related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F7FEF7F-DF4C-470F-89E6-E74A19BF6C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184" t="11531" r="15145" b="44504"/>
          <a:stretch/>
        </p:blipFill>
        <p:spPr>
          <a:xfrm>
            <a:off x="5446340" y="260648"/>
            <a:ext cx="5688632" cy="288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3637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Food Gourmet 16x9">
  <a:themeElements>
    <a:clrScheme name="FoodGourmet">
      <a:dk1>
        <a:srgbClr val="4D0511"/>
      </a:dk1>
      <a:lt1>
        <a:sysClr val="window" lastClr="FFFFFF"/>
      </a:lt1>
      <a:dk2>
        <a:srgbClr val="000000"/>
      </a:dk2>
      <a:lt2>
        <a:srgbClr val="DDDDDD"/>
      </a:lt2>
      <a:accent1>
        <a:srgbClr val="CA2A1E"/>
      </a:accent1>
      <a:accent2>
        <a:srgbClr val="EE6612"/>
      </a:accent2>
      <a:accent3>
        <a:srgbClr val="EBA61D"/>
      </a:accent3>
      <a:accent4>
        <a:srgbClr val="70A22E"/>
      </a:accent4>
      <a:accent5>
        <a:srgbClr val="359986"/>
      </a:accent5>
      <a:accent6>
        <a:srgbClr val="8159A4"/>
      </a:accent6>
      <a:hlink>
        <a:srgbClr val="3777BD"/>
      </a:hlink>
      <a:folHlink>
        <a:srgbClr val="B2B2B2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001131.potx" id="{8F8E9E25-2C38-4717-A833-0DAE028C25C2}" vid="{14501FF6-4632-48E1-9292-473BD8D8197B}"/>
    </a:ext>
  </a:extLst>
</a:theme>
</file>

<file path=ppt/theme/theme2.xml><?xml version="1.0" encoding="utf-8"?>
<a:theme xmlns:a="http://schemas.openxmlformats.org/drawingml/2006/main" name="Office Theme">
  <a:themeElements>
    <a:clrScheme name="FoodGourmet">
      <a:dk1>
        <a:srgbClr val="4D0511"/>
      </a:dk1>
      <a:lt1>
        <a:sysClr val="window" lastClr="FFFFFF"/>
      </a:lt1>
      <a:dk2>
        <a:srgbClr val="000000"/>
      </a:dk2>
      <a:lt2>
        <a:srgbClr val="DDDDDD"/>
      </a:lt2>
      <a:accent1>
        <a:srgbClr val="CA2A1E"/>
      </a:accent1>
      <a:accent2>
        <a:srgbClr val="EE6612"/>
      </a:accent2>
      <a:accent3>
        <a:srgbClr val="EBA61D"/>
      </a:accent3>
      <a:accent4>
        <a:srgbClr val="70A22E"/>
      </a:accent4>
      <a:accent5>
        <a:srgbClr val="359986"/>
      </a:accent5>
      <a:accent6>
        <a:srgbClr val="8159A4"/>
      </a:accent6>
      <a:hlink>
        <a:srgbClr val="3777BD"/>
      </a:hlink>
      <a:folHlink>
        <a:srgbClr val="B2B2B2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FoodGourmet">
      <a:dk1>
        <a:srgbClr val="4D0511"/>
      </a:dk1>
      <a:lt1>
        <a:sysClr val="window" lastClr="FFFFFF"/>
      </a:lt1>
      <a:dk2>
        <a:srgbClr val="000000"/>
      </a:dk2>
      <a:lt2>
        <a:srgbClr val="DDDDDD"/>
      </a:lt2>
      <a:accent1>
        <a:srgbClr val="CA2A1E"/>
      </a:accent1>
      <a:accent2>
        <a:srgbClr val="EE6612"/>
      </a:accent2>
      <a:accent3>
        <a:srgbClr val="EBA61D"/>
      </a:accent3>
      <a:accent4>
        <a:srgbClr val="70A22E"/>
      </a:accent4>
      <a:accent5>
        <a:srgbClr val="359986"/>
      </a:accent5>
      <a:accent6>
        <a:srgbClr val="8159A4"/>
      </a:accent6>
      <a:hlink>
        <a:srgbClr val="3777BD"/>
      </a:hlink>
      <a:folHlink>
        <a:srgbClr val="B2B2B2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Food - preparation to presentation (widescreen)</Template>
  <TotalTime>1222</TotalTime>
  <Words>588</Words>
  <Application>Microsoft Office PowerPoint</Application>
  <PresentationFormat>Custom</PresentationFormat>
  <Paragraphs>126</Paragraphs>
  <Slides>13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Cambria</vt:lpstr>
      <vt:lpstr>Food Gourmet 16x9</vt:lpstr>
      <vt:lpstr>Fantastic Food Finder</vt:lpstr>
      <vt:lpstr>Agenda</vt:lpstr>
      <vt:lpstr>The Team!</vt:lpstr>
      <vt:lpstr>Overview</vt:lpstr>
      <vt:lpstr>Process</vt:lpstr>
      <vt:lpstr>Demo</vt:lpstr>
      <vt:lpstr>Can be used for explaining code</vt:lpstr>
      <vt:lpstr>Nearby List</vt:lpstr>
      <vt:lpstr>Map</vt:lpstr>
      <vt:lpstr>Galleries</vt:lpstr>
      <vt:lpstr>Directions for Future Development</vt:lpstr>
      <vt:lpstr>Links</vt:lpstr>
      <vt:lpstr>Thank You &amp; Happy Eating ;)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Fantastic Food Finder</dc:title>
  <dc:creator>Prabh Singh</dc:creator>
  <cp:lastModifiedBy>Prabh Singh</cp:lastModifiedBy>
  <cp:revision>8</cp:revision>
  <dcterms:created xsi:type="dcterms:W3CDTF">2020-09-28T13:54:54Z</dcterms:created>
  <dcterms:modified xsi:type="dcterms:W3CDTF">2020-09-29T11:18:37Z</dcterms:modified>
</cp:coreProperties>
</file>

<file path=docProps/thumbnail.jpeg>
</file>